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271" r:id="rId4"/>
    <p:sldId id="275" r:id="rId5"/>
    <p:sldId id="274" r:id="rId6"/>
    <p:sldId id="276" r:id="rId7"/>
    <p:sldId id="278" r:id="rId8"/>
    <p:sldId id="279" r:id="rId9"/>
    <p:sldId id="272" r:id="rId10"/>
    <p:sldId id="273"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4" autoAdjust="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an Phan" userId="88334b2726abe197" providerId="LiveId" clId="{7A9943AC-D029-4FA2-931F-A0513CE9C786}"/>
    <pc:docChg chg="undo custSel addSld delSld modSld">
      <pc:chgData name="Nhan Phan" userId="88334b2726abe197" providerId="LiveId" clId="{7A9943AC-D029-4FA2-931F-A0513CE9C786}" dt="2025-06-24T00:55:39.251" v="4843" actId="1036"/>
      <pc:docMkLst>
        <pc:docMk/>
      </pc:docMkLst>
      <pc:sldChg chg="modSp mod">
        <pc:chgData name="Nhan Phan" userId="88334b2726abe197" providerId="LiveId" clId="{7A9943AC-D029-4FA2-931F-A0513CE9C786}" dt="2025-06-21T11:14:56.813" v="4559" actId="20577"/>
        <pc:sldMkLst>
          <pc:docMk/>
          <pc:sldMk cId="630566152" sldId="257"/>
        </pc:sldMkLst>
        <pc:spChg chg="mod">
          <ac:chgData name="Nhan Phan" userId="88334b2726abe197" providerId="LiveId" clId="{7A9943AC-D029-4FA2-931F-A0513CE9C786}" dt="2025-06-21T11:14:56.813" v="4559" actId="20577"/>
          <ac:spMkLst>
            <pc:docMk/>
            <pc:sldMk cId="630566152" sldId="257"/>
            <ac:spMk id="13" creationId="{00000000-0000-0000-0000-000000000000}"/>
          </ac:spMkLst>
        </pc:spChg>
      </pc:sldChg>
      <pc:sldChg chg="del">
        <pc:chgData name="Nhan Phan" userId="88334b2726abe197" providerId="LiveId" clId="{7A9943AC-D029-4FA2-931F-A0513CE9C786}" dt="2025-06-21T10:48:45.336" v="0" actId="47"/>
        <pc:sldMkLst>
          <pc:docMk/>
          <pc:sldMk cId="4087438832" sldId="259"/>
        </pc:sldMkLst>
      </pc:sldChg>
      <pc:sldChg chg="modSp mod">
        <pc:chgData name="Nhan Phan" userId="88334b2726abe197" providerId="LiveId" clId="{7A9943AC-D029-4FA2-931F-A0513CE9C786}" dt="2025-06-21T10:49:47.452" v="197" actId="20577"/>
        <pc:sldMkLst>
          <pc:docMk/>
          <pc:sldMk cId="1253805540" sldId="260"/>
        </pc:sldMkLst>
        <pc:spChg chg="mod">
          <ac:chgData name="Nhan Phan" userId="88334b2726abe197" providerId="LiveId" clId="{7A9943AC-D029-4FA2-931F-A0513CE9C786}" dt="2025-06-21T10:49:47.452" v="197" actId="20577"/>
          <ac:spMkLst>
            <pc:docMk/>
            <pc:sldMk cId="1253805540" sldId="260"/>
            <ac:spMk id="6" creationId="{00000000-0000-0000-0000-000000000000}"/>
          </ac:spMkLst>
        </pc:spChg>
      </pc:sldChg>
      <pc:sldChg chg="del">
        <pc:chgData name="Nhan Phan" userId="88334b2726abe197" providerId="LiveId" clId="{7A9943AC-D029-4FA2-931F-A0513CE9C786}" dt="2025-06-21T10:49:19.694" v="13" actId="47"/>
        <pc:sldMkLst>
          <pc:docMk/>
          <pc:sldMk cId="3455809405" sldId="261"/>
        </pc:sldMkLst>
      </pc:sldChg>
      <pc:sldChg chg="del">
        <pc:chgData name="Nhan Phan" userId="88334b2726abe197" providerId="LiveId" clId="{7A9943AC-D029-4FA2-931F-A0513CE9C786}" dt="2025-06-21T10:49:18.812" v="12" actId="47"/>
        <pc:sldMkLst>
          <pc:docMk/>
          <pc:sldMk cId="1129004606" sldId="262"/>
        </pc:sldMkLst>
      </pc:sldChg>
      <pc:sldChg chg="del">
        <pc:chgData name="Nhan Phan" userId="88334b2726abe197" providerId="LiveId" clId="{7A9943AC-D029-4FA2-931F-A0513CE9C786}" dt="2025-06-21T10:49:17.836" v="11" actId="47"/>
        <pc:sldMkLst>
          <pc:docMk/>
          <pc:sldMk cId="497937165" sldId="263"/>
        </pc:sldMkLst>
      </pc:sldChg>
      <pc:sldChg chg="del">
        <pc:chgData name="Nhan Phan" userId="88334b2726abe197" providerId="LiveId" clId="{7A9943AC-D029-4FA2-931F-A0513CE9C786}" dt="2025-06-21T10:49:16.679" v="8" actId="47"/>
        <pc:sldMkLst>
          <pc:docMk/>
          <pc:sldMk cId="337249765" sldId="264"/>
        </pc:sldMkLst>
      </pc:sldChg>
      <pc:sldChg chg="del">
        <pc:chgData name="Nhan Phan" userId="88334b2726abe197" providerId="LiveId" clId="{7A9943AC-D029-4FA2-931F-A0513CE9C786}" dt="2025-06-21T10:49:16.408" v="7" actId="47"/>
        <pc:sldMkLst>
          <pc:docMk/>
          <pc:sldMk cId="3778038052" sldId="265"/>
        </pc:sldMkLst>
      </pc:sldChg>
      <pc:sldChg chg="del">
        <pc:chgData name="Nhan Phan" userId="88334b2726abe197" providerId="LiveId" clId="{7A9943AC-D029-4FA2-931F-A0513CE9C786}" dt="2025-06-21T10:49:17.217" v="10" actId="47"/>
        <pc:sldMkLst>
          <pc:docMk/>
          <pc:sldMk cId="984364968" sldId="266"/>
        </pc:sldMkLst>
      </pc:sldChg>
      <pc:sldChg chg="del">
        <pc:chgData name="Nhan Phan" userId="88334b2726abe197" providerId="LiveId" clId="{7A9943AC-D029-4FA2-931F-A0513CE9C786}" dt="2025-06-21T10:49:16.955" v="9" actId="47"/>
        <pc:sldMkLst>
          <pc:docMk/>
          <pc:sldMk cId="3546153288" sldId="267"/>
        </pc:sldMkLst>
      </pc:sldChg>
      <pc:sldChg chg="del">
        <pc:chgData name="Nhan Phan" userId="88334b2726abe197" providerId="LiveId" clId="{7A9943AC-D029-4FA2-931F-A0513CE9C786}" dt="2025-06-21T10:49:15.472" v="4" actId="47"/>
        <pc:sldMkLst>
          <pc:docMk/>
          <pc:sldMk cId="2679953566" sldId="268"/>
        </pc:sldMkLst>
      </pc:sldChg>
      <pc:sldChg chg="del">
        <pc:chgData name="Nhan Phan" userId="88334b2726abe197" providerId="LiveId" clId="{7A9943AC-D029-4FA2-931F-A0513CE9C786}" dt="2025-06-21T10:49:14.981" v="3" actId="47"/>
        <pc:sldMkLst>
          <pc:docMk/>
          <pc:sldMk cId="2607137455" sldId="269"/>
        </pc:sldMkLst>
      </pc:sldChg>
      <pc:sldChg chg="addSp delSp modSp new mod addAnim delAnim modAnim modNotesTx">
        <pc:chgData name="Nhan Phan" userId="88334b2726abe197" providerId="LiveId" clId="{7A9943AC-D029-4FA2-931F-A0513CE9C786}" dt="2025-06-24T00:53:43.257" v="4708" actId="1036"/>
        <pc:sldMkLst>
          <pc:docMk/>
          <pc:sldMk cId="18578761" sldId="271"/>
        </pc:sldMkLst>
        <pc:spChg chg="add mod">
          <ac:chgData name="Nhan Phan" userId="88334b2726abe197" providerId="LiveId" clId="{7A9943AC-D029-4FA2-931F-A0513CE9C786}" dt="2025-06-21T11:01:44.028" v="1147" actId="2711"/>
          <ac:spMkLst>
            <pc:docMk/>
            <pc:sldMk cId="18578761" sldId="271"/>
            <ac:spMk id="4" creationId="{2855AA06-C126-8A7E-8114-35B38C18D519}"/>
          </ac:spMkLst>
        </pc:spChg>
        <pc:spChg chg="add mod">
          <ac:chgData name="Nhan Phan" userId="88334b2726abe197" providerId="LiveId" clId="{7A9943AC-D029-4FA2-931F-A0513CE9C786}" dt="2025-06-24T00:53:43.257" v="4708" actId="1036"/>
          <ac:spMkLst>
            <pc:docMk/>
            <pc:sldMk cId="18578761" sldId="271"/>
            <ac:spMk id="13" creationId="{7853FD47-98A7-4FD2-F67C-5AB7EAEE8EE3}"/>
          </ac:spMkLst>
        </pc:spChg>
        <pc:spChg chg="add mod">
          <ac:chgData name="Nhan Phan" userId="88334b2726abe197" providerId="LiveId" clId="{7A9943AC-D029-4FA2-931F-A0513CE9C786}" dt="2025-06-24T00:53:43.257" v="4708" actId="1036"/>
          <ac:spMkLst>
            <pc:docMk/>
            <pc:sldMk cId="18578761" sldId="271"/>
            <ac:spMk id="14" creationId="{0B6501B5-B60B-F3A7-4B77-A605303358F0}"/>
          </ac:spMkLst>
        </pc:spChg>
        <pc:spChg chg="add mod">
          <ac:chgData name="Nhan Phan" userId="88334b2726abe197" providerId="LiveId" clId="{7A9943AC-D029-4FA2-931F-A0513CE9C786}" dt="2025-06-24T00:53:43.257" v="4708" actId="1036"/>
          <ac:spMkLst>
            <pc:docMk/>
            <pc:sldMk cId="18578761" sldId="271"/>
            <ac:spMk id="15" creationId="{B2D46FAC-5446-2DD2-7F99-3FEF6201453C}"/>
          </ac:spMkLst>
        </pc:spChg>
        <pc:spChg chg="add del mod">
          <ac:chgData name="Nhan Phan" userId="88334b2726abe197" providerId="LiveId" clId="{7A9943AC-D029-4FA2-931F-A0513CE9C786}" dt="2025-06-24T00:53:43.257" v="4708" actId="1036"/>
          <ac:spMkLst>
            <pc:docMk/>
            <pc:sldMk cId="18578761" sldId="271"/>
            <ac:spMk id="16" creationId="{92868F9B-9231-9951-9A00-8B02CC91240C}"/>
          </ac:spMkLst>
        </pc:spChg>
        <pc:spChg chg="add mod">
          <ac:chgData name="Nhan Phan" userId="88334b2726abe197" providerId="LiveId" clId="{7A9943AC-D029-4FA2-931F-A0513CE9C786}" dt="2025-06-24T00:53:43.257" v="4708" actId="1036"/>
          <ac:spMkLst>
            <pc:docMk/>
            <pc:sldMk cId="18578761" sldId="271"/>
            <ac:spMk id="17" creationId="{F2045A57-C59A-570C-766A-E4253E0ADAD2}"/>
          </ac:spMkLst>
        </pc:spChg>
        <pc:spChg chg="add mod">
          <ac:chgData name="Nhan Phan" userId="88334b2726abe197" providerId="LiveId" clId="{7A9943AC-D029-4FA2-931F-A0513CE9C786}" dt="2025-06-24T00:53:43.257" v="4708" actId="1036"/>
          <ac:spMkLst>
            <pc:docMk/>
            <pc:sldMk cId="18578761" sldId="271"/>
            <ac:spMk id="18" creationId="{1D64DF26-890B-C627-A5D4-753691949DD3}"/>
          </ac:spMkLst>
        </pc:spChg>
        <pc:spChg chg="add mod">
          <ac:chgData name="Nhan Phan" userId="88334b2726abe197" providerId="LiveId" clId="{7A9943AC-D029-4FA2-931F-A0513CE9C786}" dt="2025-06-24T00:53:43.257" v="4708" actId="1036"/>
          <ac:spMkLst>
            <pc:docMk/>
            <pc:sldMk cId="18578761" sldId="271"/>
            <ac:spMk id="19" creationId="{AB592568-033C-8AA2-D125-7127CC5B48C3}"/>
          </ac:spMkLst>
        </pc:spChg>
        <pc:spChg chg="add del mod">
          <ac:chgData name="Nhan Phan" userId="88334b2726abe197" providerId="LiveId" clId="{7A9943AC-D029-4FA2-931F-A0513CE9C786}" dt="2025-06-24T00:53:43.257" v="4708" actId="1036"/>
          <ac:spMkLst>
            <pc:docMk/>
            <pc:sldMk cId="18578761" sldId="271"/>
            <ac:spMk id="20" creationId="{409ED89C-A2D5-9D77-9C5F-1F41B0206C93}"/>
          </ac:spMkLst>
        </pc:spChg>
        <pc:spChg chg="add del mod">
          <ac:chgData name="Nhan Phan" userId="88334b2726abe197" providerId="LiveId" clId="{7A9943AC-D029-4FA2-931F-A0513CE9C786}" dt="2025-06-24T00:53:28.293" v="4679" actId="478"/>
          <ac:spMkLst>
            <pc:docMk/>
            <pc:sldMk cId="18578761" sldId="271"/>
            <ac:spMk id="22" creationId="{0031C8FF-8EFE-FDC5-A004-A497818704AA}"/>
          </ac:spMkLst>
        </pc:spChg>
        <pc:spChg chg="add del mod">
          <ac:chgData name="Nhan Phan" userId="88334b2726abe197" providerId="LiveId" clId="{7A9943AC-D029-4FA2-931F-A0513CE9C786}" dt="2025-06-24T00:53:28.293" v="4679" actId="478"/>
          <ac:spMkLst>
            <pc:docMk/>
            <pc:sldMk cId="18578761" sldId="271"/>
            <ac:spMk id="23" creationId="{8CD1AB3D-2825-F1F7-6628-E690781492EA}"/>
          </ac:spMkLst>
        </pc:spChg>
        <pc:spChg chg="add del mod">
          <ac:chgData name="Nhan Phan" userId="88334b2726abe197" providerId="LiveId" clId="{7A9943AC-D029-4FA2-931F-A0513CE9C786}" dt="2025-06-24T00:53:28.293" v="4679" actId="478"/>
          <ac:spMkLst>
            <pc:docMk/>
            <pc:sldMk cId="18578761" sldId="271"/>
            <ac:spMk id="24" creationId="{B5005E06-82F7-D779-C26D-8D183C76FE20}"/>
          </ac:spMkLst>
        </pc:spChg>
        <pc:spChg chg="add del mod">
          <ac:chgData name="Nhan Phan" userId="88334b2726abe197" providerId="LiveId" clId="{7A9943AC-D029-4FA2-931F-A0513CE9C786}" dt="2025-06-24T00:53:28.293" v="4679" actId="478"/>
          <ac:spMkLst>
            <pc:docMk/>
            <pc:sldMk cId="18578761" sldId="271"/>
            <ac:spMk id="25" creationId="{F9E925A9-F6FB-3FE8-2E50-4AE43B27F08F}"/>
          </ac:spMkLst>
        </pc:spChg>
        <pc:spChg chg="add del mod">
          <ac:chgData name="Nhan Phan" userId="88334b2726abe197" providerId="LiveId" clId="{7A9943AC-D029-4FA2-931F-A0513CE9C786}" dt="2025-06-24T00:53:28.293" v="4679" actId="478"/>
          <ac:spMkLst>
            <pc:docMk/>
            <pc:sldMk cId="18578761" sldId="271"/>
            <ac:spMk id="26" creationId="{67C6E2C6-97D9-9C30-D84F-BC43D8C5C806}"/>
          </ac:spMkLst>
        </pc:spChg>
        <pc:spChg chg="add del mod">
          <ac:chgData name="Nhan Phan" userId="88334b2726abe197" providerId="LiveId" clId="{7A9943AC-D029-4FA2-931F-A0513CE9C786}" dt="2025-06-24T00:53:28.293" v="4679" actId="478"/>
          <ac:spMkLst>
            <pc:docMk/>
            <pc:sldMk cId="18578761" sldId="271"/>
            <ac:spMk id="27" creationId="{0799A41D-1921-745D-A26C-58435CDC75F6}"/>
          </ac:spMkLst>
        </pc:spChg>
        <pc:spChg chg="add del mod">
          <ac:chgData name="Nhan Phan" userId="88334b2726abe197" providerId="LiveId" clId="{7A9943AC-D029-4FA2-931F-A0513CE9C786}" dt="2025-06-24T00:53:28.293" v="4679" actId="478"/>
          <ac:spMkLst>
            <pc:docMk/>
            <pc:sldMk cId="18578761" sldId="271"/>
            <ac:spMk id="31" creationId="{D78C2677-7F06-3AA9-7A16-C8CE47A8A653}"/>
          </ac:spMkLst>
        </pc:spChg>
        <pc:spChg chg="add del mod">
          <ac:chgData name="Nhan Phan" userId="88334b2726abe197" providerId="LiveId" clId="{7A9943AC-D029-4FA2-931F-A0513CE9C786}" dt="2025-06-24T00:53:28.293" v="4679" actId="478"/>
          <ac:spMkLst>
            <pc:docMk/>
            <pc:sldMk cId="18578761" sldId="271"/>
            <ac:spMk id="32" creationId="{B1813446-E005-0F0E-5945-B1D0C62DF9B2}"/>
          </ac:spMkLst>
        </pc:spChg>
        <pc:spChg chg="add del mod">
          <ac:chgData name="Nhan Phan" userId="88334b2726abe197" providerId="LiveId" clId="{7A9943AC-D029-4FA2-931F-A0513CE9C786}" dt="2025-06-24T00:53:28.293" v="4679" actId="478"/>
          <ac:spMkLst>
            <pc:docMk/>
            <pc:sldMk cId="18578761" sldId="271"/>
            <ac:spMk id="33" creationId="{AABED74F-627F-30D5-1132-BEA6FED8E8A7}"/>
          </ac:spMkLst>
        </pc:spChg>
        <pc:spChg chg="add mod">
          <ac:chgData name="Nhan Phan" userId="88334b2726abe197" providerId="LiveId" clId="{7A9943AC-D029-4FA2-931F-A0513CE9C786}" dt="2025-06-24T00:53:43.257" v="4708" actId="1036"/>
          <ac:spMkLst>
            <pc:docMk/>
            <pc:sldMk cId="18578761" sldId="271"/>
            <ac:spMk id="34" creationId="{887EAE9F-00B9-8940-F151-A690CC7AD348}"/>
          </ac:spMkLst>
        </pc:spChg>
        <pc:spChg chg="add del mod ord">
          <ac:chgData name="Nhan Phan" userId="88334b2726abe197" providerId="LiveId" clId="{7A9943AC-D029-4FA2-931F-A0513CE9C786}" dt="2025-06-24T00:53:28.293" v="4679" actId="478"/>
          <ac:spMkLst>
            <pc:docMk/>
            <pc:sldMk cId="18578761" sldId="271"/>
            <ac:spMk id="35" creationId="{994F51FB-DC60-F456-2309-921EC002C664}"/>
          </ac:spMkLst>
        </pc:spChg>
        <pc:spChg chg="add mod">
          <ac:chgData name="Nhan Phan" userId="88334b2726abe197" providerId="LiveId" clId="{7A9943AC-D029-4FA2-931F-A0513CE9C786}" dt="2025-06-21T11:01:49.748" v="1149" actId="207"/>
          <ac:spMkLst>
            <pc:docMk/>
            <pc:sldMk cId="18578761" sldId="271"/>
            <ac:spMk id="36" creationId="{D93A3314-20AC-90A6-1750-01FE8194963A}"/>
          </ac:spMkLst>
        </pc:spChg>
      </pc:sldChg>
      <pc:sldChg chg="del">
        <pc:chgData name="Nhan Phan" userId="88334b2726abe197" providerId="LiveId" clId="{7A9943AC-D029-4FA2-931F-A0513CE9C786}" dt="2025-06-21T10:49:16.122" v="6" actId="47"/>
        <pc:sldMkLst>
          <pc:docMk/>
          <pc:sldMk cId="750354546" sldId="271"/>
        </pc:sldMkLst>
      </pc:sldChg>
      <pc:sldChg chg="del">
        <pc:chgData name="Nhan Phan" userId="88334b2726abe197" providerId="LiveId" clId="{7A9943AC-D029-4FA2-931F-A0513CE9C786}" dt="2025-06-21T10:49:15.836" v="5" actId="47"/>
        <pc:sldMkLst>
          <pc:docMk/>
          <pc:sldMk cId="851559920" sldId="272"/>
        </pc:sldMkLst>
      </pc:sldChg>
      <pc:sldChg chg="modSp add mod">
        <pc:chgData name="Nhan Phan" userId="88334b2726abe197" providerId="LiveId" clId="{7A9943AC-D029-4FA2-931F-A0513CE9C786}" dt="2025-06-21T11:11:31.392" v="4095" actId="20577"/>
        <pc:sldMkLst>
          <pc:docMk/>
          <pc:sldMk cId="972101361" sldId="272"/>
        </pc:sldMkLst>
        <pc:spChg chg="mod">
          <ac:chgData name="Nhan Phan" userId="88334b2726abe197" providerId="LiveId" clId="{7A9943AC-D029-4FA2-931F-A0513CE9C786}" dt="2025-06-21T11:11:31.392" v="4095" actId="20577"/>
          <ac:spMkLst>
            <pc:docMk/>
            <pc:sldMk cId="972101361" sldId="272"/>
            <ac:spMk id="6" creationId="{C4328297-26E3-1341-186B-49043E1CF0CB}"/>
          </ac:spMkLst>
        </pc:spChg>
      </pc:sldChg>
      <pc:sldChg chg="addSp delSp modSp add mod addAnim delAnim modNotesTx">
        <pc:chgData name="Nhan Phan" userId="88334b2726abe197" providerId="LiveId" clId="{7A9943AC-D029-4FA2-931F-A0513CE9C786}" dt="2025-06-24T00:55:39.251" v="4843" actId="1036"/>
        <pc:sldMkLst>
          <pc:docMk/>
          <pc:sldMk cId="3507335238" sldId="273"/>
        </pc:sldMkLst>
        <pc:spChg chg="mod">
          <ac:chgData name="Nhan Phan" userId="88334b2726abe197" providerId="LiveId" clId="{7A9943AC-D029-4FA2-931F-A0513CE9C786}" dt="2025-06-24T00:55:39.251" v="4843" actId="1036"/>
          <ac:spMkLst>
            <pc:docMk/>
            <pc:sldMk cId="3507335238" sldId="273"/>
            <ac:spMk id="13" creationId="{5CCEBCB0-7F42-882C-DD8F-EB7C916E6EA9}"/>
          </ac:spMkLst>
        </pc:spChg>
        <pc:spChg chg="mod">
          <ac:chgData name="Nhan Phan" userId="88334b2726abe197" providerId="LiveId" clId="{7A9943AC-D029-4FA2-931F-A0513CE9C786}" dt="2025-06-24T00:55:39.251" v="4843" actId="1036"/>
          <ac:spMkLst>
            <pc:docMk/>
            <pc:sldMk cId="3507335238" sldId="273"/>
            <ac:spMk id="15" creationId="{F2A400A0-C261-76FB-9303-7E00E8A0CC17}"/>
          </ac:spMkLst>
        </pc:spChg>
        <pc:spChg chg="add del mod">
          <ac:chgData name="Nhan Phan" userId="88334b2726abe197" providerId="LiveId" clId="{7A9943AC-D029-4FA2-931F-A0513CE9C786}" dt="2025-06-24T00:55:39.251" v="4843" actId="1036"/>
          <ac:spMkLst>
            <pc:docMk/>
            <pc:sldMk cId="3507335238" sldId="273"/>
            <ac:spMk id="16" creationId="{F038B1B0-F100-0468-F4D9-542FF2BBE4A7}"/>
          </ac:spMkLst>
        </pc:spChg>
        <pc:spChg chg="mod">
          <ac:chgData name="Nhan Phan" userId="88334b2726abe197" providerId="LiveId" clId="{7A9943AC-D029-4FA2-931F-A0513CE9C786}" dt="2025-06-24T00:55:39.251" v="4843" actId="1036"/>
          <ac:spMkLst>
            <pc:docMk/>
            <pc:sldMk cId="3507335238" sldId="273"/>
            <ac:spMk id="17" creationId="{260A2325-B3D1-CE1A-9ADD-8D7FA3B74EC3}"/>
          </ac:spMkLst>
        </pc:spChg>
        <pc:spChg chg="mod">
          <ac:chgData name="Nhan Phan" userId="88334b2726abe197" providerId="LiveId" clId="{7A9943AC-D029-4FA2-931F-A0513CE9C786}" dt="2025-06-24T00:55:39.251" v="4843" actId="1036"/>
          <ac:spMkLst>
            <pc:docMk/>
            <pc:sldMk cId="3507335238" sldId="273"/>
            <ac:spMk id="19" creationId="{E2336A63-A0D5-AE15-809D-F88C1683533A}"/>
          </ac:spMkLst>
        </pc:spChg>
        <pc:spChg chg="add del mod">
          <ac:chgData name="Nhan Phan" userId="88334b2726abe197" providerId="LiveId" clId="{7A9943AC-D029-4FA2-931F-A0513CE9C786}" dt="2025-06-24T00:55:39.251" v="4843" actId="1036"/>
          <ac:spMkLst>
            <pc:docMk/>
            <pc:sldMk cId="3507335238" sldId="273"/>
            <ac:spMk id="20" creationId="{DFAF579D-7342-0D21-637F-DA2954758B1F}"/>
          </ac:spMkLst>
        </pc:spChg>
        <pc:spChg chg="del mod">
          <ac:chgData name="Nhan Phan" userId="88334b2726abe197" providerId="LiveId" clId="{7A9943AC-D029-4FA2-931F-A0513CE9C786}" dt="2025-06-24T00:53:54.451" v="4709" actId="478"/>
          <ac:spMkLst>
            <pc:docMk/>
            <pc:sldMk cId="3507335238" sldId="273"/>
            <ac:spMk id="22" creationId="{AD3A116B-A89D-769D-2BDF-368F97E53E0E}"/>
          </ac:spMkLst>
        </pc:spChg>
        <pc:spChg chg="del">
          <ac:chgData name="Nhan Phan" userId="88334b2726abe197" providerId="LiveId" clId="{7A9943AC-D029-4FA2-931F-A0513CE9C786}" dt="2025-06-24T00:53:54.451" v="4709" actId="478"/>
          <ac:spMkLst>
            <pc:docMk/>
            <pc:sldMk cId="3507335238" sldId="273"/>
            <ac:spMk id="23" creationId="{8144B8C9-B965-1170-8E3F-0A0CF6E2930F}"/>
          </ac:spMkLst>
        </pc:spChg>
        <pc:spChg chg="del mod">
          <ac:chgData name="Nhan Phan" userId="88334b2726abe197" providerId="LiveId" clId="{7A9943AC-D029-4FA2-931F-A0513CE9C786}" dt="2025-06-24T00:53:54.451" v="4709" actId="478"/>
          <ac:spMkLst>
            <pc:docMk/>
            <pc:sldMk cId="3507335238" sldId="273"/>
            <ac:spMk id="25" creationId="{3FAFC4B6-70BB-4ECF-ED93-349A61171157}"/>
          </ac:spMkLst>
        </pc:spChg>
        <pc:spChg chg="del mod">
          <ac:chgData name="Nhan Phan" userId="88334b2726abe197" providerId="LiveId" clId="{7A9943AC-D029-4FA2-931F-A0513CE9C786}" dt="2025-06-24T00:53:54.451" v="4709" actId="478"/>
          <ac:spMkLst>
            <pc:docMk/>
            <pc:sldMk cId="3507335238" sldId="273"/>
            <ac:spMk id="26" creationId="{06AB2B2D-4EFF-F1E2-29D5-CD1E8EA4046B}"/>
          </ac:spMkLst>
        </pc:spChg>
        <pc:spChg chg="del mod">
          <ac:chgData name="Nhan Phan" userId="88334b2726abe197" providerId="LiveId" clId="{7A9943AC-D029-4FA2-931F-A0513CE9C786}" dt="2025-06-24T00:53:54.451" v="4709" actId="478"/>
          <ac:spMkLst>
            <pc:docMk/>
            <pc:sldMk cId="3507335238" sldId="273"/>
            <ac:spMk id="27" creationId="{76551B37-2518-AFFF-92D4-90002BFD2A4C}"/>
          </ac:spMkLst>
        </pc:spChg>
        <pc:spChg chg="del mod">
          <ac:chgData name="Nhan Phan" userId="88334b2726abe197" providerId="LiveId" clId="{7A9943AC-D029-4FA2-931F-A0513CE9C786}" dt="2025-06-24T00:53:54.451" v="4709" actId="478"/>
          <ac:spMkLst>
            <pc:docMk/>
            <pc:sldMk cId="3507335238" sldId="273"/>
            <ac:spMk id="32" creationId="{4E590F87-3226-026C-727E-E1C8A053EAD8}"/>
          </ac:spMkLst>
        </pc:spChg>
        <pc:spChg chg="del mod">
          <ac:chgData name="Nhan Phan" userId="88334b2726abe197" providerId="LiveId" clId="{7A9943AC-D029-4FA2-931F-A0513CE9C786}" dt="2025-06-24T00:53:54.451" v="4709" actId="478"/>
          <ac:spMkLst>
            <pc:docMk/>
            <pc:sldMk cId="3507335238" sldId="273"/>
            <ac:spMk id="33" creationId="{740FC421-3A93-7145-581E-22280731CD76}"/>
          </ac:spMkLst>
        </pc:spChg>
        <pc:spChg chg="mod">
          <ac:chgData name="Nhan Phan" userId="88334b2726abe197" providerId="LiveId" clId="{7A9943AC-D029-4FA2-931F-A0513CE9C786}" dt="2025-06-24T00:55:39.251" v="4843" actId="1036"/>
          <ac:spMkLst>
            <pc:docMk/>
            <pc:sldMk cId="3507335238" sldId="273"/>
            <ac:spMk id="34" creationId="{54A98526-E2CF-CCFC-152A-14F05F044506}"/>
          </ac:spMkLst>
        </pc:spChg>
        <pc:spChg chg="del ord">
          <ac:chgData name="Nhan Phan" userId="88334b2726abe197" providerId="LiveId" clId="{7A9943AC-D029-4FA2-931F-A0513CE9C786}" dt="2025-06-24T00:53:54.451" v="4709" actId="478"/>
          <ac:spMkLst>
            <pc:docMk/>
            <pc:sldMk cId="3507335238" sldId="273"/>
            <ac:spMk id="35" creationId="{6DEE666F-AFDD-C2DC-F2D6-ED3D47C21BAE}"/>
          </ac:spMkLst>
        </pc:spChg>
        <pc:spChg chg="mod">
          <ac:chgData name="Nhan Phan" userId="88334b2726abe197" providerId="LiveId" clId="{7A9943AC-D029-4FA2-931F-A0513CE9C786}" dt="2025-06-21T11:12:21.457" v="4362" actId="1076"/>
          <ac:spMkLst>
            <pc:docMk/>
            <pc:sldMk cId="3507335238" sldId="273"/>
            <ac:spMk id="36" creationId="{A63FFC30-F04A-9708-719E-01C821EA54A3}"/>
          </ac:spMkLst>
        </pc:spChg>
      </pc:sldChg>
      <pc:sldChg chg="del">
        <pc:chgData name="Nhan Phan" userId="88334b2726abe197" providerId="LiveId" clId="{7A9943AC-D029-4FA2-931F-A0513CE9C786}" dt="2025-06-21T10:49:14.622" v="2" actId="47"/>
        <pc:sldMkLst>
          <pc:docMk/>
          <pc:sldMk cId="3760453544" sldId="273"/>
        </pc:sldMkLst>
      </pc:sldChg>
      <pc:sldChg chg="del">
        <pc:chgData name="Nhan Phan" userId="88334b2726abe197" providerId="LiveId" clId="{7A9943AC-D029-4FA2-931F-A0513CE9C786}" dt="2025-06-21T10:49:13.513" v="1" actId="47"/>
        <pc:sldMkLst>
          <pc:docMk/>
          <pc:sldMk cId="1519202408"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E98FB-AE6E-4B2A-A25E-BCAB8C633AA9}"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A995C-B252-4B50-9D6B-D8FCE19CDDC3}" type="slidenum">
              <a:rPr lang="en-US" smtClean="0"/>
              <a:t>‹#›</a:t>
            </a:fld>
            <a:endParaRPr lang="en-US"/>
          </a:p>
        </p:txBody>
      </p:sp>
    </p:spTree>
    <p:extLst>
      <p:ext uri="{BB962C8B-B14F-4D97-AF65-F5344CB8AC3E}">
        <p14:creationId xmlns:p14="http://schemas.microsoft.com/office/powerpoint/2010/main" val="328412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A995C-B252-4B50-9D6B-D8FCE19CDDC3}" type="slidenum">
              <a:rPr lang="en-US" smtClean="0"/>
              <a:t>1</a:t>
            </a:fld>
            <a:endParaRPr lang="en-US"/>
          </a:p>
        </p:txBody>
      </p:sp>
    </p:spTree>
    <p:extLst>
      <p:ext uri="{BB962C8B-B14F-4D97-AF65-F5344CB8AC3E}">
        <p14:creationId xmlns:p14="http://schemas.microsoft.com/office/powerpoint/2010/main" val="8334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Trình</a:t>
            </a:r>
            <a:r>
              <a:rPr lang="en-US" dirty="0"/>
              <a:t> </a:t>
            </a:r>
            <a:r>
              <a:rPr lang="en-US" dirty="0" err="1"/>
              <a:t>tự</a:t>
            </a:r>
            <a:r>
              <a:rPr lang="en-US" dirty="0"/>
              <a:t> </a:t>
            </a:r>
            <a:r>
              <a:rPr lang="en-US" dirty="0" err="1"/>
              <a:t>thủ</a:t>
            </a:r>
            <a:r>
              <a:rPr lang="en-US" dirty="0"/>
              <a:t> </a:t>
            </a:r>
            <a:r>
              <a:rPr lang="en-US" dirty="0" err="1"/>
              <a:t>tục</a:t>
            </a:r>
            <a:r>
              <a:rPr lang="en-US" dirty="0"/>
              <a:t> </a:t>
            </a:r>
            <a:r>
              <a:rPr lang="en-US" dirty="0" err="1"/>
              <a:t>thực</a:t>
            </a:r>
            <a:r>
              <a:rPr lang="en-US" dirty="0"/>
              <a:t> </a:t>
            </a:r>
            <a:r>
              <a:rPr lang="en-US" dirty="0" err="1"/>
              <a:t>hiện</a:t>
            </a:r>
            <a:r>
              <a:rPr lang="en-US" dirty="0"/>
              <a:t> </a:t>
            </a:r>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phòng</a:t>
            </a:r>
            <a:r>
              <a:rPr lang="en-US" dirty="0"/>
              <a:t> </a:t>
            </a:r>
            <a:r>
              <a:rPr lang="en-US" dirty="0" err="1"/>
              <a:t>ngừa</a:t>
            </a:r>
            <a:r>
              <a:rPr lang="en-US" dirty="0"/>
              <a:t>, </a:t>
            </a:r>
            <a:r>
              <a:rPr lang="en-US" dirty="0" err="1"/>
              <a:t>ứng</a:t>
            </a:r>
            <a:r>
              <a:rPr lang="en-US" dirty="0"/>
              <a:t> </a:t>
            </a:r>
            <a:r>
              <a:rPr lang="en-US" dirty="0" err="1"/>
              <a:t>phó</a:t>
            </a:r>
            <a:r>
              <a:rPr lang="en-US" dirty="0"/>
              <a:t> </a:t>
            </a:r>
            <a:r>
              <a:rPr lang="en-US" dirty="0" err="1"/>
              <a:t>sự</a:t>
            </a:r>
            <a:r>
              <a:rPr lang="en-US" dirty="0"/>
              <a:t> </a:t>
            </a:r>
            <a:r>
              <a:rPr lang="en-US" dirty="0" err="1"/>
              <a:t>cố</a:t>
            </a:r>
            <a:r>
              <a:rPr lang="en-US" dirty="0"/>
              <a:t> </a:t>
            </a:r>
            <a:r>
              <a:rPr lang="en-US" dirty="0" err="1"/>
              <a:t>hóa</a:t>
            </a:r>
            <a:r>
              <a:rPr lang="en-US" dirty="0"/>
              <a:t> </a:t>
            </a:r>
            <a:r>
              <a:rPr lang="en-US" dirty="0" err="1"/>
              <a:t>chất</a:t>
            </a:r>
            <a:r>
              <a:rPr lang="en-US" dirty="0"/>
              <a:t> </a:t>
            </a:r>
            <a:r>
              <a:rPr lang="en-US" dirty="0" err="1"/>
              <a:t>độc</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như</a:t>
            </a:r>
            <a:r>
              <a:rPr lang="en-US" dirty="0"/>
              <a:t> </a:t>
            </a:r>
            <a:r>
              <a:rPr lang="en-US" dirty="0" err="1"/>
              <a:t>sau</a:t>
            </a:r>
            <a:r>
              <a:rPr lang="en-US" dirty="0"/>
              <a:t>:</a:t>
            </a:r>
          </a:p>
          <a:p>
            <a:r>
              <a:rPr lang="en-US" dirty="0"/>
              <a:t>B1. </a:t>
            </a:r>
            <a:r>
              <a:rPr lang="en-US" dirty="0" err="1"/>
              <a:t>Xây</a:t>
            </a:r>
            <a:r>
              <a:rPr lang="en-US" dirty="0"/>
              <a:t> </a:t>
            </a:r>
            <a:r>
              <a:rPr lang="en-US" dirty="0" err="1"/>
              <a:t>dựng</a:t>
            </a:r>
            <a:r>
              <a:rPr lang="en-US" dirty="0"/>
              <a:t> </a:t>
            </a:r>
            <a:r>
              <a:rPr lang="en-US" dirty="0" err="1"/>
              <a:t>dự</a:t>
            </a:r>
            <a:r>
              <a:rPr lang="en-US" dirty="0"/>
              <a:t> </a:t>
            </a:r>
            <a:r>
              <a:rPr lang="en-US" dirty="0" err="1"/>
              <a:t>thảo</a:t>
            </a:r>
            <a:r>
              <a:rPr lang="vi-VN" sz="1200" b="0" i="0" kern="1200" dirty="0">
                <a:solidFill>
                  <a:schemeClr val="tx1"/>
                </a:solidFill>
                <a:effectLst/>
                <a:latin typeface="+mn-lt"/>
                <a:ea typeface="+mn-ea"/>
                <a:cs typeface="+mn-cs"/>
              </a:rPr>
              <a:t>Căn cứ vào tình hình hoạt động hóa chất độc theo danh mục Quyết định số 26/2016/QĐ-TTg ngày 01 tháng 7 năm 2016 của Thủ tướng Chính phủ ban hành Quy chế hoạt động ứng phó sự cố hóa chất độc được sửa đổi, bổ sung bởi Quyết định số 04/2020/QĐ-TTg ngày 13 tháng 01 năm 2020 của Thủ tướng Chính phủ sửa đổi, bổ sung một số điều của Quy chế hoạt động ứng phó sự cố hóa chất độc ban hành kèm theo Quyết định số 26/2016/QĐ-TTg ngày 01 tháng 7 năm 2016 của Thủ tướng Chính phủ, Ủy ban nhân dân cấp tỉnh xây dựng dự thảo Kế hoạch phòng ngừa, ứng phó sự cố hóa chất độc cấp tỉnh trên địa bàn quản lý</a:t>
            </a:r>
            <a:r>
              <a:rPr lang="en-US" dirty="0"/>
              <a:t>. </a:t>
            </a:r>
            <a:r>
              <a:rPr lang="en-US" dirty="0" err="1"/>
              <a:t>Nội</a:t>
            </a:r>
            <a:r>
              <a:rPr lang="en-US" dirty="0"/>
              <a:t> dung </a:t>
            </a:r>
            <a:r>
              <a:rPr lang="en-US" dirty="0" err="1"/>
              <a:t>kế</a:t>
            </a:r>
            <a:r>
              <a:rPr lang="en-US" dirty="0"/>
              <a:t> </a:t>
            </a:r>
            <a:r>
              <a:rPr lang="en-US" dirty="0" err="1"/>
              <a:t>hoạch</a:t>
            </a:r>
            <a:r>
              <a:rPr lang="en-US" dirty="0"/>
              <a:t> </a:t>
            </a:r>
            <a:r>
              <a:rPr lang="en-US" dirty="0" err="1"/>
              <a:t>theo</a:t>
            </a:r>
            <a:r>
              <a:rPr lang="en-US" dirty="0"/>
              <a:t> </a:t>
            </a:r>
            <a:r>
              <a:rPr lang="en-US" dirty="0" err="1"/>
              <a:t>hướng</a:t>
            </a:r>
            <a:r>
              <a:rPr lang="en-US" dirty="0"/>
              <a:t> </a:t>
            </a:r>
            <a:r>
              <a:rPr lang="en-US" dirty="0" err="1"/>
              <a:t>dẫn</a:t>
            </a:r>
            <a:r>
              <a:rPr lang="en-US" dirty="0"/>
              <a:t> </a:t>
            </a:r>
            <a:r>
              <a:rPr lang="en-US" dirty="0" err="1"/>
              <a:t>đính</a:t>
            </a:r>
            <a:r>
              <a:rPr lang="en-US" dirty="0"/>
              <a:t> </a:t>
            </a:r>
            <a:r>
              <a:rPr lang="en-US" dirty="0" err="1"/>
              <a:t>kèm</a:t>
            </a:r>
            <a:r>
              <a:rPr lang="en-US" dirty="0"/>
              <a:t>.</a:t>
            </a:r>
          </a:p>
          <a:p>
            <a:r>
              <a:rPr lang="en-US" dirty="0"/>
              <a:t>B2. Xin ý </a:t>
            </a:r>
            <a:r>
              <a:rPr lang="en-US" dirty="0" err="1"/>
              <a:t>kiến</a:t>
            </a:r>
            <a:r>
              <a:rPr lang="en-US" dirty="0"/>
              <a:t> </a:t>
            </a:r>
            <a:r>
              <a:rPr lang="en-US" dirty="0" err="1"/>
              <a:t>đối</a:t>
            </a:r>
            <a:r>
              <a:rPr lang="en-US" dirty="0"/>
              <a:t> </a:t>
            </a:r>
            <a:r>
              <a:rPr lang="en-US" dirty="0" err="1"/>
              <a:t>với</a:t>
            </a:r>
            <a:r>
              <a:rPr lang="en-US" dirty="0"/>
              <a:t> </a:t>
            </a:r>
            <a:r>
              <a:rPr lang="en-US" dirty="0" err="1"/>
              <a:t>dự</a:t>
            </a:r>
            <a:r>
              <a:rPr lang="en-US" dirty="0"/>
              <a:t> </a:t>
            </a:r>
            <a:r>
              <a:rPr lang="en-US" dirty="0" err="1"/>
              <a:t>thảo</a:t>
            </a:r>
            <a:r>
              <a:rPr lang="en-US" dirty="0"/>
              <a:t>: </a:t>
            </a:r>
            <a:r>
              <a:rPr lang="vi-VN" sz="1200" b="0" i="0" kern="1200" dirty="0">
                <a:solidFill>
                  <a:schemeClr val="tx1"/>
                </a:solidFill>
                <a:effectLst/>
                <a:latin typeface="+mn-lt"/>
                <a:ea typeface="+mn-ea"/>
                <a:cs typeface="+mn-cs"/>
              </a:rPr>
              <a:t>Trong trường hợp cần thiết, Ủy ban nhân dân cấp tỉnh phối hợp, tham vấn các Bộ/ngành liên quan, trước khi xem xét, phê duyệt Kế hoạch phòng ngừa, ứng phó sự cố hóa chất độc cấp tỉnh</a:t>
            </a:r>
            <a:r>
              <a:rPr lang="en-US" dirty="0"/>
              <a:t>.</a:t>
            </a:r>
          </a:p>
          <a:p>
            <a:r>
              <a:rPr lang="en-US" dirty="0"/>
              <a:t>B3: Hoàn </a:t>
            </a:r>
            <a:r>
              <a:rPr lang="en-US" dirty="0" err="1"/>
              <a:t>thiện</a:t>
            </a:r>
            <a:r>
              <a:rPr lang="en-US" dirty="0"/>
              <a:t> </a:t>
            </a:r>
            <a:r>
              <a:rPr lang="en-US" dirty="0" err="1"/>
              <a:t>dự</a:t>
            </a:r>
            <a:r>
              <a:rPr lang="en-US" dirty="0"/>
              <a:t> </a:t>
            </a:r>
            <a:r>
              <a:rPr lang="en-US" dirty="0" err="1"/>
              <a:t>thảo</a:t>
            </a:r>
            <a:r>
              <a:rPr lang="en-US" dirty="0"/>
              <a:t>: </a:t>
            </a:r>
            <a:r>
              <a:rPr lang="en-US" dirty="0" err="1"/>
              <a:t>Căn</a:t>
            </a:r>
            <a:r>
              <a:rPr lang="en-US" dirty="0"/>
              <a:t> </a:t>
            </a:r>
            <a:r>
              <a:rPr lang="en-US" dirty="0" err="1"/>
              <a:t>cứ</a:t>
            </a:r>
            <a:r>
              <a:rPr lang="en-US" dirty="0"/>
              <a:t> </a:t>
            </a:r>
            <a:r>
              <a:rPr lang="en-US" dirty="0" err="1"/>
              <a:t>vào</a:t>
            </a:r>
            <a:r>
              <a:rPr lang="en-US" dirty="0"/>
              <a:t> </a:t>
            </a:r>
            <a:r>
              <a:rPr lang="en-US" dirty="0" err="1"/>
              <a:t>quá</a:t>
            </a:r>
            <a:r>
              <a:rPr lang="en-US" dirty="0"/>
              <a:t> </a:t>
            </a:r>
            <a:r>
              <a:rPr lang="en-US" dirty="0" err="1"/>
              <a:t>trình</a:t>
            </a:r>
            <a:r>
              <a:rPr lang="en-US" dirty="0"/>
              <a:t> </a:t>
            </a:r>
            <a:r>
              <a:rPr lang="en-US" dirty="0" err="1"/>
              <a:t>xin</a:t>
            </a:r>
            <a:r>
              <a:rPr lang="en-US" dirty="0"/>
              <a:t> ý </a:t>
            </a:r>
            <a:r>
              <a:rPr lang="en-US" dirty="0" err="1"/>
              <a:t>kiến</a:t>
            </a:r>
            <a:r>
              <a:rPr lang="en-US" dirty="0"/>
              <a:t>, </a:t>
            </a:r>
            <a:r>
              <a:rPr lang="en-US" dirty="0" err="1"/>
              <a:t>cơ</a:t>
            </a:r>
            <a:r>
              <a:rPr lang="en-US" dirty="0"/>
              <a:t> </a:t>
            </a:r>
            <a:r>
              <a:rPr lang="en-US" dirty="0" err="1"/>
              <a:t>quan</a:t>
            </a:r>
            <a:r>
              <a:rPr lang="en-US" dirty="0"/>
              <a:t> </a:t>
            </a:r>
            <a:r>
              <a:rPr lang="en-US" dirty="0" err="1"/>
              <a:t>chủ</a:t>
            </a:r>
            <a:r>
              <a:rPr lang="en-US" dirty="0"/>
              <a:t> </a:t>
            </a:r>
            <a:r>
              <a:rPr lang="en-US" dirty="0" err="1"/>
              <a:t>trì</a:t>
            </a:r>
            <a:r>
              <a:rPr lang="en-US" dirty="0"/>
              <a:t> </a:t>
            </a:r>
            <a:r>
              <a:rPr lang="en-US" dirty="0" err="1"/>
              <a:t>hoàn</a:t>
            </a:r>
            <a:r>
              <a:rPr lang="en-US" dirty="0"/>
              <a:t> </a:t>
            </a:r>
            <a:r>
              <a:rPr lang="en-US" dirty="0" err="1"/>
              <a:t>thiện</a:t>
            </a:r>
            <a:r>
              <a:rPr lang="en-US" dirty="0"/>
              <a:t> </a:t>
            </a:r>
            <a:r>
              <a:rPr lang="en-US" dirty="0" err="1"/>
              <a:t>dự</a:t>
            </a:r>
            <a:r>
              <a:rPr lang="en-US" dirty="0"/>
              <a:t> </a:t>
            </a:r>
            <a:r>
              <a:rPr lang="en-US" dirty="0" err="1"/>
              <a:t>thảo</a:t>
            </a:r>
            <a:r>
              <a:rPr lang="en-US" dirty="0"/>
              <a:t> </a:t>
            </a:r>
            <a:r>
              <a:rPr lang="en-US" dirty="0" err="1"/>
              <a:t>theo</a:t>
            </a:r>
            <a:r>
              <a:rPr lang="en-US" dirty="0"/>
              <a:t> </a:t>
            </a:r>
            <a:r>
              <a:rPr lang="en-US" dirty="0" err="1"/>
              <a:t>các</a:t>
            </a:r>
            <a:r>
              <a:rPr lang="en-US" dirty="0"/>
              <a:t> </a:t>
            </a:r>
            <a:r>
              <a:rPr lang="en-US" dirty="0" err="1"/>
              <a:t>góp</a:t>
            </a:r>
            <a:r>
              <a:rPr lang="en-US" dirty="0"/>
              <a:t> ý, </a:t>
            </a:r>
            <a:r>
              <a:rPr lang="en-US" dirty="0" err="1"/>
              <a:t>giải</a:t>
            </a:r>
            <a:r>
              <a:rPr lang="en-US" dirty="0"/>
              <a:t> </a:t>
            </a:r>
            <a:r>
              <a:rPr lang="en-US" dirty="0" err="1"/>
              <a:t>trình</a:t>
            </a:r>
            <a:r>
              <a:rPr lang="en-US" dirty="0"/>
              <a:t>, </a:t>
            </a:r>
            <a:r>
              <a:rPr lang="en-US" dirty="0" err="1"/>
              <a:t>tiếp</a:t>
            </a:r>
            <a:r>
              <a:rPr lang="en-US" dirty="0"/>
              <a:t> </a:t>
            </a:r>
            <a:r>
              <a:rPr lang="en-US" dirty="0" err="1"/>
              <a:t>thu</a:t>
            </a:r>
            <a:r>
              <a:rPr lang="en-US" dirty="0"/>
              <a:t> (</a:t>
            </a:r>
            <a:r>
              <a:rPr lang="en-US" dirty="0" err="1"/>
              <a:t>nếu</a:t>
            </a:r>
            <a:r>
              <a:rPr lang="en-US" dirty="0"/>
              <a:t> </a:t>
            </a:r>
            <a:r>
              <a:rPr lang="en-US" dirty="0" err="1"/>
              <a:t>có</a:t>
            </a:r>
            <a:r>
              <a:rPr lang="en-US" dirty="0"/>
              <a:t>)</a:t>
            </a:r>
          </a:p>
          <a:p>
            <a:r>
              <a:rPr lang="en-US" dirty="0"/>
              <a:t>B4: </a:t>
            </a:r>
            <a:r>
              <a:rPr lang="en-US" dirty="0" err="1"/>
              <a:t>Phê</a:t>
            </a:r>
            <a:r>
              <a:rPr lang="en-US" dirty="0"/>
              <a:t> </a:t>
            </a:r>
            <a:r>
              <a:rPr lang="en-US" dirty="0" err="1"/>
              <a:t>duyệt</a:t>
            </a:r>
            <a:r>
              <a:rPr lang="en-US" dirty="0"/>
              <a:t>, ban </a:t>
            </a:r>
            <a:r>
              <a:rPr lang="en-US" dirty="0" err="1"/>
              <a:t>hành</a:t>
            </a:r>
            <a:r>
              <a:rPr lang="en-US" dirty="0"/>
              <a:t>: Sau </a:t>
            </a:r>
            <a:r>
              <a:rPr lang="en-US" dirty="0" err="1"/>
              <a:t>khi</a:t>
            </a:r>
            <a:r>
              <a:rPr lang="en-US" dirty="0"/>
              <a:t> </a:t>
            </a:r>
            <a:r>
              <a:rPr lang="en-US" dirty="0" err="1"/>
              <a:t>đã</a:t>
            </a:r>
            <a:r>
              <a:rPr lang="en-US" dirty="0"/>
              <a:t> </a:t>
            </a:r>
            <a:r>
              <a:rPr lang="en-US" dirty="0" err="1"/>
              <a:t>hoàn</a:t>
            </a:r>
            <a:r>
              <a:rPr lang="en-US" dirty="0"/>
              <a:t> </a:t>
            </a:r>
            <a:r>
              <a:rPr lang="en-US" dirty="0" err="1"/>
              <a:t>thiện</a:t>
            </a:r>
            <a:r>
              <a:rPr lang="en-US" dirty="0"/>
              <a:t> </a:t>
            </a:r>
            <a:r>
              <a:rPr lang="en-US" dirty="0" err="1"/>
              <a:t>dự</a:t>
            </a:r>
            <a:r>
              <a:rPr lang="en-US" dirty="0"/>
              <a:t> </a:t>
            </a:r>
            <a:r>
              <a:rPr lang="en-US" dirty="0" err="1"/>
              <a:t>thảo</a:t>
            </a:r>
            <a:r>
              <a:rPr lang="en-US" dirty="0"/>
              <a:t>, UBND </a:t>
            </a:r>
            <a:r>
              <a:rPr lang="en-US" dirty="0" err="1"/>
              <a:t>cấp</a:t>
            </a:r>
            <a:r>
              <a:rPr lang="en-US" dirty="0"/>
              <a:t> </a:t>
            </a:r>
            <a:r>
              <a:rPr lang="en-US" dirty="0" err="1"/>
              <a:t>tỉnh</a:t>
            </a:r>
            <a:r>
              <a:rPr lang="en-US" dirty="0"/>
              <a:t> </a:t>
            </a:r>
            <a:r>
              <a:rPr lang="en-US" dirty="0" err="1"/>
              <a:t>xem</a:t>
            </a:r>
            <a:r>
              <a:rPr lang="en-US" dirty="0"/>
              <a:t> </a:t>
            </a:r>
            <a:r>
              <a:rPr lang="en-US" dirty="0" err="1"/>
              <a:t>xét</a:t>
            </a:r>
            <a:r>
              <a:rPr lang="en-US" dirty="0"/>
              <a:t> </a:t>
            </a:r>
            <a:r>
              <a:rPr lang="en-US" dirty="0" err="1"/>
              <a:t>phê</a:t>
            </a:r>
            <a:r>
              <a:rPr lang="en-US" dirty="0"/>
              <a:t> </a:t>
            </a:r>
            <a:r>
              <a:rPr lang="en-US" dirty="0" err="1"/>
              <a:t>duyệt</a:t>
            </a:r>
            <a:r>
              <a:rPr lang="en-US" dirty="0"/>
              <a:t> </a:t>
            </a:r>
            <a:r>
              <a:rPr lang="en-US" dirty="0" err="1"/>
              <a:t>và</a:t>
            </a:r>
            <a:r>
              <a:rPr lang="en-US" dirty="0"/>
              <a:t> ban </a:t>
            </a:r>
            <a:r>
              <a:rPr lang="en-US" dirty="0" err="1"/>
              <a:t>hành</a:t>
            </a:r>
            <a:r>
              <a:rPr lang="en-US" dirty="0"/>
              <a:t> </a:t>
            </a:r>
            <a:r>
              <a:rPr lang="en-US" dirty="0" err="1"/>
              <a:t>Kế</a:t>
            </a:r>
            <a:r>
              <a:rPr lang="en-US" dirty="0"/>
              <a:t> </a:t>
            </a:r>
            <a:r>
              <a:rPr lang="en-US" dirty="0" err="1"/>
              <a:t>hoạch</a:t>
            </a:r>
            <a:r>
              <a:rPr lang="en-US" dirty="0"/>
              <a:t> </a:t>
            </a:r>
            <a:r>
              <a:rPr lang="en-US" dirty="0" err="1"/>
              <a:t>phòng</a:t>
            </a:r>
            <a:r>
              <a:rPr lang="en-US" dirty="0"/>
              <a:t> </a:t>
            </a:r>
            <a:r>
              <a:rPr lang="en-US" dirty="0" err="1"/>
              <a:t>ngừa</a:t>
            </a:r>
            <a:r>
              <a:rPr lang="en-US" dirty="0"/>
              <a:t>, </a:t>
            </a:r>
            <a:r>
              <a:rPr lang="en-US" dirty="0" err="1"/>
              <a:t>ứng</a:t>
            </a:r>
            <a:r>
              <a:rPr lang="en-US" dirty="0"/>
              <a:t> </a:t>
            </a:r>
            <a:r>
              <a:rPr lang="en-US" dirty="0" err="1"/>
              <a:t>phó</a:t>
            </a:r>
            <a:r>
              <a:rPr lang="en-US" dirty="0"/>
              <a:t> </a:t>
            </a:r>
            <a:r>
              <a:rPr lang="en-US" dirty="0" err="1"/>
              <a:t>sự</a:t>
            </a:r>
            <a:r>
              <a:rPr lang="en-US" dirty="0"/>
              <a:t> </a:t>
            </a:r>
            <a:r>
              <a:rPr lang="en-US" dirty="0" err="1"/>
              <a:t>cố</a:t>
            </a:r>
            <a:r>
              <a:rPr lang="en-US" dirty="0"/>
              <a:t> </a:t>
            </a:r>
            <a:r>
              <a:rPr lang="en-US" dirty="0" err="1"/>
              <a:t>hóa</a:t>
            </a:r>
            <a:r>
              <a:rPr lang="en-US" dirty="0"/>
              <a:t> </a:t>
            </a:r>
            <a:r>
              <a:rPr lang="en-US" dirty="0" err="1"/>
              <a:t>chất</a:t>
            </a:r>
            <a:r>
              <a:rPr lang="en-US" dirty="0"/>
              <a:t> </a:t>
            </a:r>
            <a:r>
              <a:rPr lang="en-US" dirty="0" err="1"/>
              <a:t>độc</a:t>
            </a:r>
            <a:r>
              <a:rPr lang="en-US" dirty="0"/>
              <a:t> </a:t>
            </a:r>
            <a:r>
              <a:rPr lang="en-US" dirty="0" err="1"/>
              <a:t>cấp</a:t>
            </a:r>
            <a:r>
              <a:rPr lang="en-US" dirty="0"/>
              <a:t> </a:t>
            </a:r>
            <a:r>
              <a:rPr lang="en-US" dirty="0" err="1"/>
              <a:t>tỉnh</a:t>
            </a:r>
            <a:r>
              <a:rPr lang="en-US" dirty="0"/>
              <a:t>.</a:t>
            </a:r>
          </a:p>
          <a:p>
            <a:r>
              <a:rPr lang="en-US" dirty="0"/>
              <a:t>B5: </a:t>
            </a:r>
            <a:r>
              <a:rPr lang="en-US" dirty="0" err="1"/>
              <a:t>Triển</a:t>
            </a:r>
            <a:r>
              <a:rPr lang="en-US" dirty="0"/>
              <a:t> </a:t>
            </a:r>
            <a:r>
              <a:rPr lang="en-US" dirty="0" err="1"/>
              <a:t>khai</a:t>
            </a:r>
            <a:r>
              <a:rPr lang="en-US" dirty="0"/>
              <a:t> </a:t>
            </a:r>
            <a:r>
              <a:rPr lang="en-US" dirty="0" err="1"/>
              <a:t>thực</a:t>
            </a:r>
            <a:r>
              <a:rPr lang="en-US" dirty="0"/>
              <a:t> </a:t>
            </a:r>
            <a:r>
              <a:rPr lang="en-US" dirty="0" err="1"/>
              <a:t>hiện</a:t>
            </a:r>
            <a:r>
              <a:rPr lang="en-US" dirty="0"/>
              <a:t>: </a:t>
            </a:r>
            <a:r>
              <a:rPr lang="vi-VN" sz="1200" b="0" i="0" kern="1200" dirty="0">
                <a:solidFill>
                  <a:schemeClr val="tx1"/>
                </a:solidFill>
                <a:effectLst/>
                <a:latin typeface="+mn-lt"/>
                <a:ea typeface="+mn-ea"/>
                <a:cs typeface="+mn-cs"/>
              </a:rPr>
              <a:t>Chủ tịch UBND cấp tỉnh, thủ trưởng các cơ quan liên quan chịu trách nhiệm triển khai thực hiện theo Kế hoạch phòng ngừa, ứng phó sự cố hóa chất độc cấp tỉnh đã được ban hành</a:t>
            </a:r>
            <a:r>
              <a:rPr lang="en-US" dirty="0"/>
              <a:t>.</a:t>
            </a:r>
          </a:p>
        </p:txBody>
      </p:sp>
      <p:sp>
        <p:nvSpPr>
          <p:cNvPr id="4" name="Slide Number Placeholder 3"/>
          <p:cNvSpPr>
            <a:spLocks noGrp="1"/>
          </p:cNvSpPr>
          <p:nvPr>
            <p:ph type="sldNum" sz="quarter" idx="5"/>
          </p:nvPr>
        </p:nvSpPr>
        <p:spPr/>
        <p:txBody>
          <a:bodyPr/>
          <a:lstStyle/>
          <a:p>
            <a:fld id="{3F5A995C-B252-4B50-9D6B-D8FCE19CDDC3}" type="slidenum">
              <a:rPr lang="en-US" smtClean="0"/>
              <a:t>3</a:t>
            </a:fld>
            <a:endParaRPr lang="en-US"/>
          </a:p>
        </p:txBody>
      </p:sp>
    </p:spTree>
    <p:extLst>
      <p:ext uri="{BB962C8B-B14F-4D97-AF65-F5344CB8AC3E}">
        <p14:creationId xmlns:p14="http://schemas.microsoft.com/office/powerpoint/2010/main" val="47089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A995C-B252-4B50-9D6B-D8FCE19CDDC3}" type="slidenum">
              <a:rPr lang="en-US" smtClean="0"/>
              <a:t>5</a:t>
            </a:fld>
            <a:endParaRPr lang="en-US"/>
          </a:p>
        </p:txBody>
      </p:sp>
    </p:spTree>
    <p:extLst>
      <p:ext uri="{BB962C8B-B14F-4D97-AF65-F5344CB8AC3E}">
        <p14:creationId xmlns:p14="http://schemas.microsoft.com/office/powerpoint/2010/main" val="70162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A995C-B252-4B50-9D6B-D8FCE19CDDC3}" type="slidenum">
              <a:rPr lang="en-US" smtClean="0"/>
              <a:t>6</a:t>
            </a:fld>
            <a:endParaRPr lang="en-US"/>
          </a:p>
        </p:txBody>
      </p:sp>
    </p:spTree>
    <p:extLst>
      <p:ext uri="{BB962C8B-B14F-4D97-AF65-F5344CB8AC3E}">
        <p14:creationId xmlns:p14="http://schemas.microsoft.com/office/powerpoint/2010/main" val="30137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A995C-B252-4B50-9D6B-D8FCE19CDDC3}" type="slidenum">
              <a:rPr lang="en-US" smtClean="0"/>
              <a:t>7</a:t>
            </a:fld>
            <a:endParaRPr lang="en-US"/>
          </a:p>
        </p:txBody>
      </p:sp>
    </p:spTree>
    <p:extLst>
      <p:ext uri="{BB962C8B-B14F-4D97-AF65-F5344CB8AC3E}">
        <p14:creationId xmlns:p14="http://schemas.microsoft.com/office/powerpoint/2010/main" val="217064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A995C-B252-4B50-9D6B-D8FCE19CDDC3}" type="slidenum">
              <a:rPr lang="en-US" smtClean="0"/>
              <a:t>8</a:t>
            </a:fld>
            <a:endParaRPr lang="en-US"/>
          </a:p>
        </p:txBody>
      </p:sp>
    </p:spTree>
    <p:extLst>
      <p:ext uri="{BB962C8B-B14F-4D97-AF65-F5344CB8AC3E}">
        <p14:creationId xmlns:p14="http://schemas.microsoft.com/office/powerpoint/2010/main" val="370286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C16A-8C93-FE95-5A07-0A26CE5D5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15143-FD36-1B5D-A811-EFEE904AF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D1CDF-478D-7009-02A4-94B71C3E3EB3}"/>
              </a:ext>
            </a:extLst>
          </p:cNvPr>
          <p:cNvSpPr>
            <a:spLocks noGrp="1"/>
          </p:cNvSpPr>
          <p:nvPr>
            <p:ph type="body" idx="1"/>
          </p:nvPr>
        </p:nvSpPr>
        <p:spPr/>
        <p:txBody>
          <a:bodyPr/>
          <a:lstStyle/>
          <a:p>
            <a:r>
              <a:rPr lang="en-US" dirty="0" err="1"/>
              <a:t>Trình</a:t>
            </a:r>
            <a:r>
              <a:rPr lang="en-US" dirty="0"/>
              <a:t> </a:t>
            </a:r>
            <a:r>
              <a:rPr lang="en-US" dirty="0" err="1"/>
              <a:t>tự</a:t>
            </a:r>
            <a:r>
              <a:rPr lang="en-US" dirty="0"/>
              <a:t> </a:t>
            </a:r>
            <a:r>
              <a:rPr lang="en-US" dirty="0" err="1"/>
              <a:t>thủ</a:t>
            </a:r>
            <a:r>
              <a:rPr lang="en-US" dirty="0"/>
              <a:t> </a:t>
            </a:r>
            <a:r>
              <a:rPr lang="en-US" dirty="0" err="1"/>
              <a:t>tục</a:t>
            </a:r>
            <a:r>
              <a:rPr lang="en-US" dirty="0"/>
              <a:t> </a:t>
            </a:r>
            <a:r>
              <a:rPr lang="en-US" dirty="0" err="1"/>
              <a:t>thực</a:t>
            </a:r>
            <a:r>
              <a:rPr lang="en-US" dirty="0"/>
              <a:t> </a:t>
            </a:r>
            <a:r>
              <a:rPr lang="en-US" dirty="0" err="1"/>
              <a:t>hiện</a:t>
            </a:r>
            <a:r>
              <a:rPr lang="en-US" dirty="0"/>
              <a:t> </a:t>
            </a:r>
            <a:r>
              <a:rPr lang="en-US" dirty="0" err="1"/>
              <a:t>như</a:t>
            </a:r>
            <a:r>
              <a:rPr lang="en-US" dirty="0"/>
              <a:t> </a:t>
            </a:r>
            <a:r>
              <a:rPr lang="en-US" dirty="0" err="1"/>
              <a:t>sau</a:t>
            </a:r>
            <a:r>
              <a:rPr lang="en-US" dirty="0"/>
              <a:t>:</a:t>
            </a:r>
          </a:p>
          <a:p>
            <a:pPr marL="228600" indent="-228600">
              <a:buAutoNum type="arabicPeriod"/>
            </a:pPr>
            <a:r>
              <a:rPr lang="vi-VN" sz="1200" b="0" i="0" kern="1200" dirty="0">
                <a:solidFill>
                  <a:schemeClr val="tx1"/>
                </a:solidFill>
                <a:effectLst/>
                <a:latin typeface="+mn-lt"/>
                <a:ea typeface="+mn-ea"/>
                <a:cs typeface="+mn-cs"/>
              </a:rPr>
              <a:t>Ủy ban nhân dân cấp tỉnh, phối hợp với các cơ quan liên quan rà soát, đánh giá về tình trạng thực tế hóa chất độc tồn dư của chiến tranh trên địa bàn quản lý. </a:t>
            </a:r>
            <a:endParaRPr lang="en-US" sz="1200" b="0" i="0" kern="1200" dirty="0">
              <a:solidFill>
                <a:schemeClr val="tx1"/>
              </a:solidFill>
              <a:effectLst/>
              <a:latin typeface="+mn-lt"/>
              <a:ea typeface="+mn-ea"/>
              <a:cs typeface="+mn-cs"/>
            </a:endParaRPr>
          </a:p>
          <a:p>
            <a:pPr marL="228600" indent="-228600">
              <a:buAutoNum type="arabicPeriod"/>
            </a:pPr>
            <a:r>
              <a:rPr lang="vi-VN" sz="1200" b="0" i="0" kern="1200" dirty="0">
                <a:solidFill>
                  <a:schemeClr val="tx1"/>
                </a:solidFill>
                <a:effectLst/>
                <a:latin typeface="+mn-lt"/>
                <a:ea typeface="+mn-ea"/>
                <a:cs typeface="+mn-cs"/>
              </a:rPr>
              <a:t>Trong trường hợp cần thiết, Ủy ban nhân dân cấp tỉnh phối hợp, tham vấn các Bộ/ngành liên quan, Ban chỉ đạo phòng thủ dân sự quốc gia trước khi xem xét, phê duyệt Kế hoạch xử lý chất độc tồn dư của chiến tranh </a:t>
            </a:r>
            <a:endParaRPr lang="en-US" sz="1200" b="0" i="0" kern="1200" dirty="0">
              <a:solidFill>
                <a:schemeClr val="tx1"/>
              </a:solidFill>
              <a:effectLst/>
              <a:latin typeface="+mn-lt"/>
              <a:ea typeface="+mn-ea"/>
              <a:cs typeface="+mn-cs"/>
            </a:endParaRPr>
          </a:p>
          <a:p>
            <a:pPr marL="228600" indent="-228600">
              <a:buAutoNum type="arabicPeriod"/>
            </a:pPr>
            <a:r>
              <a:rPr lang="vi-VN" sz="1200" b="0" i="0" kern="1200" dirty="0">
                <a:solidFill>
                  <a:schemeClr val="tx1"/>
                </a:solidFill>
                <a:effectLst/>
                <a:latin typeface="+mn-lt"/>
                <a:ea typeface="+mn-ea"/>
                <a:cs typeface="+mn-cs"/>
              </a:rPr>
              <a:t>Chủ tịch UBND cấp tỉnh, thủ trưởng các cơ quan liên quan chịu trách nhiệm triển khai thực hiện theo Kế hoạch xử lý chất độc tồn dư của chiến tranh trên địa bàn đã được ban hành./.</a:t>
            </a:r>
            <a:endParaRPr lang="en-US" dirty="0"/>
          </a:p>
        </p:txBody>
      </p:sp>
      <p:sp>
        <p:nvSpPr>
          <p:cNvPr id="4" name="Slide Number Placeholder 3">
            <a:extLst>
              <a:ext uri="{FF2B5EF4-FFF2-40B4-BE49-F238E27FC236}">
                <a16:creationId xmlns:a16="http://schemas.microsoft.com/office/drawing/2014/main" id="{B6042F16-49CF-7F71-3EEF-7F6250C2F652}"/>
              </a:ext>
            </a:extLst>
          </p:cNvPr>
          <p:cNvSpPr>
            <a:spLocks noGrp="1"/>
          </p:cNvSpPr>
          <p:nvPr>
            <p:ph type="sldNum" sz="quarter" idx="5"/>
          </p:nvPr>
        </p:nvSpPr>
        <p:spPr/>
        <p:txBody>
          <a:bodyPr/>
          <a:lstStyle/>
          <a:p>
            <a:fld id="{3F5A995C-B252-4B50-9D6B-D8FCE19CDDC3}" type="slidenum">
              <a:rPr lang="en-US" smtClean="0"/>
              <a:t>10</a:t>
            </a:fld>
            <a:endParaRPr lang="en-US"/>
          </a:p>
        </p:txBody>
      </p:sp>
    </p:spTree>
    <p:extLst>
      <p:ext uri="{BB962C8B-B14F-4D97-AF65-F5344CB8AC3E}">
        <p14:creationId xmlns:p14="http://schemas.microsoft.com/office/powerpoint/2010/main" val="28428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A48EF15-D402-489B-952E-DE4562A33669}" type="slidenum">
              <a:rPr lang="en-US" smtClean="0"/>
              <a:t>11</a:t>
            </a:fld>
            <a:endParaRPr lang="en-US"/>
          </a:p>
        </p:txBody>
      </p:sp>
    </p:spTree>
    <p:extLst>
      <p:ext uri="{BB962C8B-B14F-4D97-AF65-F5344CB8AC3E}">
        <p14:creationId xmlns:p14="http://schemas.microsoft.com/office/powerpoint/2010/main" val="383816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66954-A57B-4A38-BC3F-31FDDE47FB04}"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148364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166954-A57B-4A38-BC3F-31FDDE47FB04}"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157868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166954-A57B-4A38-BC3F-31FDDE47FB04}"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275162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166954-A57B-4A38-BC3F-31FDDE47FB04}"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237186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66954-A57B-4A38-BC3F-31FDDE47FB04}"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246010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166954-A57B-4A38-BC3F-31FDDE47FB04}"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99151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166954-A57B-4A38-BC3F-31FDDE47FB04}" type="datetimeFigureOut">
              <a:rPr lang="en-US" smtClean="0"/>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367422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166954-A57B-4A38-BC3F-31FDDE47FB04}" type="datetimeFigureOut">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98920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66954-A57B-4A38-BC3F-31FDDE47FB04}" type="datetimeFigureOut">
              <a:rPr lang="en-US" smtClean="0"/>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29922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166954-A57B-4A38-BC3F-31FDDE47FB04}"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196143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166954-A57B-4A38-BC3F-31FDDE47FB04}"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DF7C-B5BD-4F19-A62E-B80426FDB274}" type="slidenum">
              <a:rPr lang="en-US" smtClean="0"/>
              <a:t>‹#›</a:t>
            </a:fld>
            <a:endParaRPr lang="en-US"/>
          </a:p>
        </p:txBody>
      </p:sp>
    </p:spTree>
    <p:extLst>
      <p:ext uri="{BB962C8B-B14F-4D97-AF65-F5344CB8AC3E}">
        <p14:creationId xmlns:p14="http://schemas.microsoft.com/office/powerpoint/2010/main" val="332257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66954-A57B-4A38-BC3F-31FDDE47FB04}" type="datetimeFigureOut">
              <a:rPr lang="en-US" smtClean="0"/>
              <a:t>8/15/2025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DF7C-B5BD-4F19-A62E-B80426FDB274}" type="slidenum">
              <a:rPr lang="en-US" smtClean="0"/>
              <a:t>‹#›</a:t>
            </a:fld>
            <a:endParaRPr lang="en-US"/>
          </a:p>
        </p:txBody>
      </p:sp>
    </p:spTree>
    <p:extLst>
      <p:ext uri="{BB962C8B-B14F-4D97-AF65-F5344CB8AC3E}">
        <p14:creationId xmlns:p14="http://schemas.microsoft.com/office/powerpoint/2010/main" val="233443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762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521677" y="0"/>
            <a:ext cx="4670323" cy="6858000"/>
          </a:xfrm>
          <a:custGeom>
            <a:avLst/>
            <a:gdLst>
              <a:gd name="connsiteX0" fmla="*/ 3677495 w 4670323"/>
              <a:gd name="connsiteY0" fmla="*/ 0 h 6858000"/>
              <a:gd name="connsiteX1" fmla="*/ 4670323 w 4670323"/>
              <a:gd name="connsiteY1" fmla="*/ 0 h 6858000"/>
              <a:gd name="connsiteX2" fmla="*/ 4670323 w 4670323"/>
              <a:gd name="connsiteY2" fmla="*/ 6858000 h 6858000"/>
              <a:gd name="connsiteX3" fmla="*/ 0 w 4670323"/>
              <a:gd name="connsiteY3" fmla="*/ 6858000 h 6858000"/>
              <a:gd name="connsiteX4" fmla="*/ 0 w 4670323"/>
              <a:gd name="connsiteY4" fmla="*/ 684241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323" h="6858000">
                <a:moveTo>
                  <a:pt x="3677495" y="0"/>
                </a:moveTo>
                <a:lnTo>
                  <a:pt x="4670323" y="0"/>
                </a:lnTo>
                <a:lnTo>
                  <a:pt x="4670323" y="6858000"/>
                </a:lnTo>
                <a:lnTo>
                  <a:pt x="0" y="6858000"/>
                </a:lnTo>
                <a:lnTo>
                  <a:pt x="0" y="6842410"/>
                </a:lnTo>
                <a:close/>
              </a:path>
            </a:pathLst>
          </a:custGeom>
          <a:blipFill dpi="0" rotWithShape="1">
            <a:blip r:embed="rId3">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507036" y="1586509"/>
            <a:ext cx="4458335" cy="4127130"/>
            <a:chOff x="-319124" y="556048"/>
            <a:chExt cx="5663159" cy="4815466"/>
          </a:xfrm>
          <a:blipFill dpi="0" rotWithShape="1">
            <a:blip r:embed="rId4">
              <a:alphaModFix amt="97000"/>
            </a:blip>
            <a:srcRect/>
            <a:stretch>
              <a:fillRect l="-15000" r="-22000"/>
            </a:stretch>
          </a:blipFill>
        </p:grpSpPr>
        <p:sp>
          <p:nvSpPr>
            <p:cNvPr id="7" name="Isosceles Triangle 6"/>
            <p:cNvSpPr/>
            <p:nvPr/>
          </p:nvSpPr>
          <p:spPr>
            <a:xfrm>
              <a:off x="2602523" y="562708"/>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1141700" y="556048"/>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19124" y="562708"/>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318870" y="3008142"/>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1136294" y="3008142"/>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2602523" y="3008142"/>
              <a:ext cx="2741512" cy="23633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5577840" y="4348011"/>
            <a:ext cx="6484941" cy="1365628"/>
          </a:xfrm>
          <a:prstGeom prst="rect">
            <a:avLst/>
          </a:prstGeom>
          <a:effectLst>
            <a:outerShdw blurRad="50800" dist="508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983">
              <a:defRPr/>
            </a:pPr>
            <a:r>
              <a:rPr lang="en-US" sz="2800" b="1" i="1" dirty="0">
                <a:solidFill>
                  <a:srgbClr val="FF0000"/>
                </a:solidFill>
                <a:latin typeface="Arial" panose="020B0604020202020204" pitchFamily="34" charset="0"/>
                <a:cs typeface="Arial" panose="020B0604020202020204" pitchFamily="34" charset="0"/>
              </a:rPr>
              <a:t>HƯỚNG DẪN NGHỊ ĐỊNH</a:t>
            </a:r>
          </a:p>
        </p:txBody>
      </p:sp>
      <p:sp>
        <p:nvSpPr>
          <p:cNvPr id="14" name="Subtitle 2"/>
          <p:cNvSpPr txBox="1">
            <a:spLocks/>
          </p:cNvSpPr>
          <p:nvPr/>
        </p:nvSpPr>
        <p:spPr>
          <a:xfrm>
            <a:off x="1862450" y="199862"/>
            <a:ext cx="6732910" cy="784103"/>
          </a:xfrm>
          <a:prstGeom prst="rect">
            <a:avLst/>
          </a:prstGeom>
          <a:effectLst>
            <a:outerShdw blurRad="50800" dist="508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en-US" altLang="en-US" sz="2000" b="1" i="1">
                <a:solidFill>
                  <a:srgbClr val="002060"/>
                </a:solidFill>
                <a:latin typeface="Arial" panose="020B0604020202020204" pitchFamily="34" charset="0"/>
                <a:cs typeface="Arial" panose="020B0604020202020204" pitchFamily="34" charset="0"/>
              </a:rPr>
              <a:t>BỘ CÔNG THƯƠNG</a:t>
            </a:r>
          </a:p>
          <a:p>
            <a:pPr marL="0" indent="0" algn="ctr">
              <a:spcBef>
                <a:spcPct val="0"/>
              </a:spcBef>
              <a:buNone/>
            </a:pPr>
            <a:r>
              <a:rPr lang="en-US" altLang="en-US" sz="2000" b="1" i="1">
                <a:solidFill>
                  <a:srgbClr val="002060"/>
                </a:solidFill>
                <a:latin typeface="Arial" panose="020B0604020202020204" pitchFamily="34" charset="0"/>
                <a:cs typeface="Arial" panose="020B0604020202020204" pitchFamily="34" charset="0"/>
              </a:rPr>
              <a:t>CỤC HÓA CHẤT</a:t>
            </a:r>
            <a:endParaRPr lang="en-US" altLang="en-US" sz="20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566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1896-6D24-0A50-F3ED-5A19B629B9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CAA5AC-945F-8D5D-F87B-E02704C3BB1A}"/>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CCEBCB0-7F42-882C-DD8F-EB7C916E6EA9}"/>
              </a:ext>
            </a:extLst>
          </p:cNvPr>
          <p:cNvSpPr/>
          <p:nvPr/>
        </p:nvSpPr>
        <p:spPr>
          <a:xfrm>
            <a:off x="4222629" y="1893726"/>
            <a:ext cx="1662023" cy="27820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Xây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hoạch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2A400A0-C261-76FB-9303-7E00E8A0CC17}"/>
              </a:ext>
            </a:extLst>
          </p:cNvPr>
          <p:cNvSpPr/>
          <p:nvPr/>
        </p:nvSpPr>
        <p:spPr>
          <a:xfrm>
            <a:off x="6638025" y="1893726"/>
            <a:ext cx="1662023" cy="278209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Phê</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duyệt</a:t>
            </a:r>
            <a:r>
              <a:rPr lang="en-US" dirty="0">
                <a:solidFill>
                  <a:schemeClr val="tx1"/>
                </a:solidFill>
                <a:latin typeface="Times New Roman" panose="02020603050405020304" pitchFamily="18" charset="0"/>
                <a:cs typeface="Times New Roman" panose="02020603050405020304" pitchFamily="18" charset="0"/>
              </a:rPr>
              <a:t>, ban </a:t>
            </a:r>
            <a:r>
              <a:rPr lang="en-US" dirty="0" err="1">
                <a:solidFill>
                  <a:schemeClr val="tx1"/>
                </a:solidFill>
                <a:latin typeface="Times New Roman" panose="02020603050405020304" pitchFamily="18" charset="0"/>
                <a:cs typeface="Times New Roman" panose="02020603050405020304" pitchFamily="18" charset="0"/>
              </a:rPr>
              <a:t>hành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038B1B0-F100-0468-F4D9-542FF2BBE4A7}"/>
              </a:ext>
            </a:extLst>
          </p:cNvPr>
          <p:cNvSpPr/>
          <p:nvPr/>
        </p:nvSpPr>
        <p:spPr>
          <a:xfrm>
            <a:off x="8826259" y="1893726"/>
            <a:ext cx="1662023" cy="278209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Triển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260A2325-B3D1-CE1A-9ADD-8D7FA3B74EC3}"/>
              </a:ext>
            </a:extLst>
          </p:cNvPr>
          <p:cNvSpPr/>
          <p:nvPr/>
        </p:nvSpPr>
        <p:spPr>
          <a:xfrm>
            <a:off x="3781244" y="3044483"/>
            <a:ext cx="356559" cy="3680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9" name="Arrow: Right 18">
            <a:extLst>
              <a:ext uri="{FF2B5EF4-FFF2-40B4-BE49-F238E27FC236}">
                <a16:creationId xmlns:a16="http://schemas.microsoft.com/office/drawing/2014/main" id="{E2336A63-A0D5-AE15-809D-F88C1683533A}"/>
              </a:ext>
            </a:extLst>
          </p:cNvPr>
          <p:cNvSpPr/>
          <p:nvPr/>
        </p:nvSpPr>
        <p:spPr>
          <a:xfrm>
            <a:off x="6196640" y="3044483"/>
            <a:ext cx="356559" cy="36806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DFAF579D-7342-0D21-637F-DA2954758B1F}"/>
              </a:ext>
            </a:extLst>
          </p:cNvPr>
          <p:cNvSpPr/>
          <p:nvPr/>
        </p:nvSpPr>
        <p:spPr>
          <a:xfrm>
            <a:off x="8384874" y="3036617"/>
            <a:ext cx="356559" cy="3680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54A98526-E2CF-CCFC-152A-14F05F044506}"/>
              </a:ext>
            </a:extLst>
          </p:cNvPr>
          <p:cNvSpPr/>
          <p:nvPr/>
        </p:nvSpPr>
        <p:spPr>
          <a:xfrm>
            <a:off x="2034395" y="1893721"/>
            <a:ext cx="1662023" cy="278209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Đánh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trạng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63FFC30-F04A-9708-719E-01C821EA54A3}"/>
              </a:ext>
            </a:extLst>
          </p:cNvPr>
          <p:cNvSpPr txBox="1"/>
          <p:nvPr/>
        </p:nvSpPr>
        <p:spPr>
          <a:xfrm>
            <a:off x="1957602" y="341338"/>
            <a:ext cx="8576515" cy="369332"/>
          </a:xfrm>
          <a:prstGeom prst="rect">
            <a:avLst/>
          </a:prstGeom>
          <a:noFill/>
        </p:spPr>
        <p:txBody>
          <a:bodyPr wrap="non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TRÌNH TỰ THỰC HIỆN XỬ LÝ HÓA CHẤT ĐỘC TỒN DƯ CỦA CHIẾN TRANH</a:t>
            </a:r>
          </a:p>
        </p:txBody>
      </p:sp>
    </p:spTree>
    <p:extLst>
      <p:ext uri="{BB962C8B-B14F-4D97-AF65-F5344CB8AC3E}">
        <p14:creationId xmlns:p14="http://schemas.microsoft.com/office/powerpoint/2010/main" val="35073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9608820" y="223550"/>
            <a:ext cx="792480" cy="1009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406" tIns="102406" rIns="102406" bIns="102406" numCol="1" spcCol="0" rtlCol="0" fromWordArt="0" anchor="ctr" anchorCtr="0" forceAA="0" compatLnSpc="1">
            <a:prstTxWarp prst="textNoShape">
              <a:avLst/>
            </a:prstTxWarp>
            <a:noAutofit/>
          </a:bodyPr>
          <a:lstStyle/>
          <a:p>
            <a:pPr algn="ctr"/>
            <a:endParaRPr lang="en-US" sz="2000" err="1"/>
          </a:p>
        </p:txBody>
      </p:sp>
      <p:pic>
        <p:nvPicPr>
          <p:cNvPr id="5" name="Picture 4">
            <a:extLst>
              <a:ext uri="{FF2B5EF4-FFF2-40B4-BE49-F238E27FC236}">
                <a16:creationId xmlns:a16="http://schemas.microsoft.com/office/drawing/2014/main" id="{10FA6C28-09A5-420D-80F5-53EFB76869ED}"/>
              </a:ext>
            </a:extLst>
          </p:cNvPr>
          <p:cNvPicPr>
            <a:picLocks noChangeAspect="1"/>
          </p:cNvPicPr>
          <p:nvPr/>
        </p:nvPicPr>
        <p:blipFill>
          <a:blip r:embed="rId4"/>
          <a:stretch>
            <a:fillRect/>
          </a:stretch>
        </p:blipFill>
        <p:spPr>
          <a:xfrm>
            <a:off x="3309274" y="1657368"/>
            <a:ext cx="5133975" cy="3543267"/>
          </a:xfrm>
          <a:prstGeom prst="rect">
            <a:avLst/>
          </a:prstGeom>
        </p:spPr>
      </p:pic>
    </p:spTree>
    <p:extLst>
      <p:ext uri="{BB962C8B-B14F-4D97-AF65-F5344CB8AC3E}">
        <p14:creationId xmlns:p14="http://schemas.microsoft.com/office/powerpoint/2010/main" val="20636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371600" y="1784350"/>
            <a:ext cx="9296400" cy="3431242"/>
            <a:chOff x="1370012" y="1784534"/>
            <a:chExt cx="9296400" cy="3429062"/>
          </a:xfrm>
        </p:grpSpPr>
        <p:sp>
          <p:nvSpPr>
            <p:cNvPr id="5" name="TextBox 25"/>
            <p:cNvSpPr txBox="1">
              <a:spLocks noChangeArrowheads="1"/>
            </p:cNvSpPr>
            <p:nvPr/>
          </p:nvSpPr>
          <p:spPr bwMode="auto">
            <a:xfrm>
              <a:off x="5687286" y="1784534"/>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b="1">
                  <a:solidFill>
                    <a:schemeClr val="bg1"/>
                  </a:solidFill>
                  <a:latin typeface="Arial" panose="020B0604020202020204" pitchFamily="34" charset="0"/>
                  <a:cs typeface="Arial" panose="020B0604020202020204" pitchFamily="34" charset="0"/>
                </a:rPr>
                <a:t>1</a:t>
              </a:r>
            </a:p>
          </p:txBody>
        </p:sp>
        <p:sp>
          <p:nvSpPr>
            <p:cNvPr id="6" name="Rectangle 35"/>
            <p:cNvSpPr>
              <a:spLocks noChangeArrowheads="1"/>
            </p:cNvSpPr>
            <p:nvPr/>
          </p:nvSpPr>
          <p:spPr bwMode="auto">
            <a:xfrm>
              <a:off x="1370012" y="3275836"/>
              <a:ext cx="9296400" cy="193776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4000" b="1" dirty="0">
                  <a:solidFill>
                    <a:schemeClr val="accent1">
                      <a:lumMod val="50000"/>
                    </a:schemeClr>
                  </a:solidFill>
                  <a:latin typeface="Arial" charset="0"/>
                  <a:cs typeface="Arial" charset="0"/>
                </a:rPr>
                <a:t>KẾ HOẠCH PHÒNG NGỪA, ỨNG PHÓ SỰ CỐ HÓA CHẤT ĐỘC CẤP TỈNH</a:t>
              </a:r>
            </a:p>
            <a:p>
              <a:pPr algn="ctr" eaLnBrk="1" fontAlgn="auto" hangingPunct="1">
                <a:spcBef>
                  <a:spcPts val="0"/>
                </a:spcBef>
                <a:spcAft>
                  <a:spcPts val="0"/>
                </a:spcAft>
                <a:defRPr/>
              </a:pPr>
              <a:endParaRPr lang="en-US" sz="4000" b="1" dirty="0">
                <a:solidFill>
                  <a:schemeClr val="accent1">
                    <a:lumMod val="50000"/>
                  </a:schemeClr>
                </a:solidFill>
                <a:latin typeface="Arial" charset="0"/>
                <a:cs typeface="Arial" charset="0"/>
              </a:endParaRPr>
            </a:p>
          </p:txBody>
        </p:sp>
      </p:grpSp>
      <p:pic>
        <p:nvPicPr>
          <p:cNvPr id="7" name="Picture 8" descr="Kết quả hình ảnh cho chemic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25380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5AA06-C126-8A7E-8114-35B38C18D519}"/>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853FD47-98A7-4FD2-F67C-5AB7EAEE8EE3}"/>
              </a:ext>
            </a:extLst>
          </p:cNvPr>
          <p:cNvSpPr/>
          <p:nvPr/>
        </p:nvSpPr>
        <p:spPr>
          <a:xfrm>
            <a:off x="3055188" y="2167869"/>
            <a:ext cx="1662023" cy="27820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Xin ý </a:t>
            </a:r>
            <a:r>
              <a:rPr lang="en-US" dirty="0" err="1">
                <a:solidFill>
                  <a:schemeClr val="tx1"/>
                </a:solidFill>
                <a:latin typeface="Times New Roman" panose="02020603050405020304" pitchFamily="18" charset="0"/>
                <a:cs typeface="Times New Roman" panose="02020603050405020304" pitchFamily="18" charset="0"/>
              </a:rPr>
              <a:t>kiến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thảo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B6501B5-B60B-F3A7-4B77-A605303358F0}"/>
              </a:ext>
            </a:extLst>
          </p:cNvPr>
          <p:cNvSpPr/>
          <p:nvPr/>
        </p:nvSpPr>
        <p:spPr>
          <a:xfrm>
            <a:off x="5243422" y="2167869"/>
            <a:ext cx="1662023" cy="27820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Hoàn </a:t>
            </a:r>
            <a:r>
              <a:rPr lang="en-US" dirty="0" err="1">
                <a:solidFill>
                  <a:schemeClr val="tx1"/>
                </a:solidFill>
                <a:latin typeface="Times New Roman" panose="02020603050405020304" pitchFamily="18" charset="0"/>
                <a:cs typeface="Times New Roman" panose="02020603050405020304" pitchFamily="18" charset="0"/>
              </a:rPr>
              <a:t>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thảo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2D46FAC-5446-2DD2-7F99-3FEF6201453C}"/>
              </a:ext>
            </a:extLst>
          </p:cNvPr>
          <p:cNvSpPr/>
          <p:nvPr/>
        </p:nvSpPr>
        <p:spPr>
          <a:xfrm>
            <a:off x="7431656" y="2167869"/>
            <a:ext cx="1662023" cy="278209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Phê</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duyệt</a:t>
            </a:r>
            <a:r>
              <a:rPr lang="en-US" dirty="0">
                <a:solidFill>
                  <a:schemeClr val="tx1"/>
                </a:solidFill>
                <a:latin typeface="Times New Roman" panose="02020603050405020304" pitchFamily="18" charset="0"/>
                <a:cs typeface="Times New Roman" panose="02020603050405020304" pitchFamily="18" charset="0"/>
              </a:rPr>
              <a:t>, ban </a:t>
            </a:r>
            <a:r>
              <a:rPr lang="en-US" dirty="0" err="1">
                <a:solidFill>
                  <a:schemeClr val="tx1"/>
                </a:solidFill>
                <a:latin typeface="Times New Roman" panose="02020603050405020304" pitchFamily="18" charset="0"/>
                <a:cs typeface="Times New Roman" panose="02020603050405020304" pitchFamily="18" charset="0"/>
              </a:rPr>
              <a:t>hành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2868F9B-9231-9951-9A00-8B02CC91240C}"/>
              </a:ext>
            </a:extLst>
          </p:cNvPr>
          <p:cNvSpPr/>
          <p:nvPr/>
        </p:nvSpPr>
        <p:spPr>
          <a:xfrm>
            <a:off x="9619890" y="2167869"/>
            <a:ext cx="1662023" cy="278209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Triển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F2045A57-C59A-570C-766A-E4253E0ADAD2}"/>
              </a:ext>
            </a:extLst>
          </p:cNvPr>
          <p:cNvSpPr/>
          <p:nvPr/>
        </p:nvSpPr>
        <p:spPr>
          <a:xfrm>
            <a:off x="2613803" y="3318626"/>
            <a:ext cx="356559" cy="3680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1D64DF26-890B-C627-A5D4-753691949DD3}"/>
              </a:ext>
            </a:extLst>
          </p:cNvPr>
          <p:cNvSpPr/>
          <p:nvPr/>
        </p:nvSpPr>
        <p:spPr>
          <a:xfrm>
            <a:off x="4802037" y="3318626"/>
            <a:ext cx="356559" cy="36806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9" name="Arrow: Right 18">
            <a:extLst>
              <a:ext uri="{FF2B5EF4-FFF2-40B4-BE49-F238E27FC236}">
                <a16:creationId xmlns:a16="http://schemas.microsoft.com/office/drawing/2014/main" id="{AB592568-033C-8AA2-D125-7127CC5B48C3}"/>
              </a:ext>
            </a:extLst>
          </p:cNvPr>
          <p:cNvSpPr/>
          <p:nvPr/>
        </p:nvSpPr>
        <p:spPr>
          <a:xfrm>
            <a:off x="6990271" y="3318626"/>
            <a:ext cx="356559" cy="36806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409ED89C-A2D5-9D77-9C5F-1F41B0206C93}"/>
              </a:ext>
            </a:extLst>
          </p:cNvPr>
          <p:cNvSpPr/>
          <p:nvPr/>
        </p:nvSpPr>
        <p:spPr>
          <a:xfrm>
            <a:off x="9178505" y="3310760"/>
            <a:ext cx="356559" cy="3680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887EAE9F-00B9-8940-F151-A690CC7AD348}"/>
              </a:ext>
            </a:extLst>
          </p:cNvPr>
          <p:cNvSpPr/>
          <p:nvPr/>
        </p:nvSpPr>
        <p:spPr>
          <a:xfrm>
            <a:off x="866954" y="2167864"/>
            <a:ext cx="1662023" cy="278209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Xây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dự</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thảo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93A3314-20AC-90A6-1750-01FE8194963A}"/>
              </a:ext>
            </a:extLst>
          </p:cNvPr>
          <p:cNvSpPr txBox="1"/>
          <p:nvPr/>
        </p:nvSpPr>
        <p:spPr>
          <a:xfrm>
            <a:off x="935813" y="341338"/>
            <a:ext cx="10620087" cy="369332"/>
          </a:xfrm>
          <a:prstGeom prst="rect">
            <a:avLst/>
          </a:prstGeom>
          <a:noFill/>
        </p:spPr>
        <p:txBody>
          <a:bodyPr wrap="non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TRÌNH TỰ XÂY DỰNG KẾ HOẠCH PHÒNG NGỪA, ỨNG PHÓ SỰ CỐ HÓA CHẤT ĐỘC CẤP TỈNH</a:t>
            </a:r>
          </a:p>
        </p:txBody>
      </p:sp>
    </p:spTree>
    <p:extLst>
      <p:ext uri="{BB962C8B-B14F-4D97-AF65-F5344CB8AC3E}">
        <p14:creationId xmlns:p14="http://schemas.microsoft.com/office/powerpoint/2010/main" val="185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371600" y="1784350"/>
            <a:ext cx="9296400" cy="4046795"/>
            <a:chOff x="1370012" y="1784534"/>
            <a:chExt cx="9296400" cy="4044224"/>
          </a:xfrm>
        </p:grpSpPr>
        <p:sp>
          <p:nvSpPr>
            <p:cNvPr id="5" name="TextBox 25"/>
            <p:cNvSpPr txBox="1">
              <a:spLocks noChangeArrowheads="1"/>
            </p:cNvSpPr>
            <p:nvPr/>
          </p:nvSpPr>
          <p:spPr bwMode="auto">
            <a:xfrm>
              <a:off x="5687286" y="1784534"/>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b="1">
                  <a:solidFill>
                    <a:schemeClr val="bg1"/>
                  </a:solidFill>
                  <a:latin typeface="Arial" panose="020B0604020202020204" pitchFamily="34" charset="0"/>
                  <a:cs typeface="Arial" panose="020B0604020202020204" pitchFamily="34" charset="0"/>
                </a:rPr>
                <a:t>1</a:t>
              </a:r>
            </a:p>
          </p:txBody>
        </p:sp>
        <p:sp>
          <p:nvSpPr>
            <p:cNvPr id="6" name="Rectangle 35"/>
            <p:cNvSpPr>
              <a:spLocks noChangeArrowheads="1"/>
            </p:cNvSpPr>
            <p:nvPr/>
          </p:nvSpPr>
          <p:spPr bwMode="auto">
            <a:xfrm>
              <a:off x="1370012" y="3275836"/>
              <a:ext cx="9296400" cy="255292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4000" b="1" smtClean="0">
                  <a:solidFill>
                    <a:schemeClr val="accent1">
                      <a:lumMod val="50000"/>
                    </a:schemeClr>
                  </a:solidFill>
                  <a:latin typeface="Arial" charset="0"/>
                  <a:cs typeface="Arial" charset="0"/>
                </a:rPr>
                <a:t>BỐ CỤC KẾ </a:t>
              </a:r>
              <a:r>
                <a:rPr lang="en-US" sz="4000" b="1" dirty="0">
                  <a:solidFill>
                    <a:schemeClr val="accent1">
                      <a:lumMod val="50000"/>
                    </a:schemeClr>
                  </a:solidFill>
                  <a:latin typeface="Arial" charset="0"/>
                  <a:cs typeface="Arial" charset="0"/>
                </a:rPr>
                <a:t>HOẠCH PHÒNG NGỪA, ỨNG PHÓ SỰ CỐ HÓA CHẤT ĐỘC CẤP TỈNH</a:t>
              </a:r>
            </a:p>
            <a:p>
              <a:pPr algn="ctr" eaLnBrk="1" fontAlgn="auto" hangingPunct="1">
                <a:spcBef>
                  <a:spcPts val="0"/>
                </a:spcBef>
                <a:spcAft>
                  <a:spcPts val="0"/>
                </a:spcAft>
                <a:defRPr/>
              </a:pPr>
              <a:endParaRPr lang="en-US" sz="4000" b="1" dirty="0">
                <a:solidFill>
                  <a:schemeClr val="accent1">
                    <a:lumMod val="50000"/>
                  </a:schemeClr>
                </a:solidFill>
                <a:latin typeface="Arial" charset="0"/>
                <a:cs typeface="Arial" charset="0"/>
              </a:endParaRPr>
            </a:p>
          </p:txBody>
        </p:sp>
      </p:grpSp>
      <p:pic>
        <p:nvPicPr>
          <p:cNvPr id="7" name="Picture 8" descr="Kết quả hình ảnh cho chemic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6371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5AA06-C126-8A7E-8114-35B38C18D519}"/>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679048" y="1762762"/>
            <a:ext cx="10787865" cy="3256276"/>
          </a:xfrm>
          <a:prstGeom prst="rect">
            <a:avLst/>
          </a:prstGeom>
        </p:spPr>
        <p:txBody>
          <a:bodyPr wrap="square">
            <a:spAutoFit/>
          </a:bodyPr>
          <a:lstStyle/>
          <a:p>
            <a:pPr indent="457200" algn="just">
              <a:lnSpc>
                <a:spcPct val="115000"/>
              </a:lnSpc>
              <a:spcAft>
                <a:spcPts val="800"/>
              </a:spcAft>
            </a:pPr>
            <a:r>
              <a:rPr lang="en-US" b="1" kern="100">
                <a:latin typeface="Times New Roman" panose="02020603050405020304" pitchFamily="18" charset="0"/>
                <a:ea typeface="Calibri" panose="020F0502020204030204" pitchFamily="34" charset="0"/>
                <a:cs typeface="Times New Roman" panose="02020603050405020304" pitchFamily="18" charset="0"/>
              </a:rPr>
              <a:t>I. Mở đầu</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kern="100">
                <a:latin typeface="Times New Roman" panose="02020603050405020304" pitchFamily="18" charset="0"/>
                <a:ea typeface="Calibri" panose="020F0502020204030204" pitchFamily="34" charset="0"/>
                <a:cs typeface="Times New Roman" panose="02020603050405020304" pitchFamily="18" charset="0"/>
              </a:rPr>
              <a:t>1. Tính cấp thiết phải lập Kế hoạch.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kern="100">
                <a:latin typeface="Times New Roman" panose="02020603050405020304" pitchFamily="18" charset="0"/>
                <a:ea typeface="Calibri" panose="020F0502020204030204" pitchFamily="34" charset="0"/>
                <a:cs typeface="Times New Roman" panose="02020603050405020304" pitchFamily="18" charset="0"/>
              </a:rPr>
              <a:t>2. Cơ sở pháp lý xây dựng Kế hoạch.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b="1" kern="100">
                <a:latin typeface="Times New Roman" panose="02020603050405020304" pitchFamily="18" charset="0"/>
                <a:ea typeface="Calibri" panose="020F0502020204030204" pitchFamily="34" charset="0"/>
                <a:cs typeface="Times New Roman" panose="02020603050405020304" pitchFamily="18" charset="0"/>
              </a:rPr>
              <a:t>II. Đặc điểm tình hình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kern="100">
                <a:latin typeface="Times New Roman" panose="02020603050405020304" pitchFamily="18" charset="0"/>
                <a:ea typeface="Calibri" panose="020F0502020204030204" pitchFamily="34" charset="0"/>
                <a:cs typeface="Times New Roman" panose="02020603050405020304" pitchFamily="18" charset="0"/>
              </a:rPr>
              <a:t>1. Điều kiện tự nhiên, khí hậu</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kern="100">
                <a:latin typeface="Times New Roman" panose="02020603050405020304" pitchFamily="18" charset="0"/>
                <a:ea typeface="Calibri" panose="020F0502020204030204" pitchFamily="34" charset="0"/>
                <a:cs typeface="Times New Roman" panose="02020603050405020304" pitchFamily="18" charset="0"/>
              </a:rPr>
              <a:t>2. Điều kiện kinh tế - xã hội</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kern="100">
                <a:latin typeface="Times New Roman" panose="02020603050405020304" pitchFamily="18" charset="0"/>
                <a:ea typeface="Calibri" panose="020F0502020204030204" pitchFamily="34" charset="0"/>
                <a:cs typeface="Times New Roman" panose="02020603050405020304" pitchFamily="18" charset="0"/>
              </a:rPr>
              <a:t>3. Đánh giá sự thuận lợi, khó khăn của Điều kiện tự nhiên, kinh tế - xã hội đến công tác phòng ngừa, ứng phó sự cố hóa chất độc trên địa bàn tỉnh.</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77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5AA06-C126-8A7E-8114-35B38C18D519}"/>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473565" y="152400"/>
            <a:ext cx="11198832" cy="6940361"/>
          </a:xfrm>
          <a:prstGeom prst="rect">
            <a:avLst/>
          </a:prstGeom>
        </p:spPr>
        <p:txBody>
          <a:bodyPr wrap="square">
            <a:spAutoFit/>
          </a:bodyPr>
          <a:lstStyle/>
          <a:p>
            <a:pPr indent="457200" algn="just">
              <a:lnSpc>
                <a:spcPct val="115000"/>
              </a:lnSpc>
              <a:spcAft>
                <a:spcPts val="800"/>
              </a:spcAft>
            </a:pPr>
            <a:r>
              <a:rPr lang="en-US" sz="1500" b="1" kern="100">
                <a:latin typeface="Times New Roman" panose="02020603050405020304" pitchFamily="18" charset="0"/>
                <a:ea typeface="Calibri" panose="020F0502020204030204" pitchFamily="34" charset="0"/>
                <a:cs typeface="Times New Roman" panose="02020603050405020304" pitchFamily="18" charset="0"/>
              </a:rPr>
              <a:t>III. </a:t>
            </a:r>
            <a:r>
              <a:rPr lang="vi-VN" sz="1500" b="1" kern="100">
                <a:latin typeface="Times New Roman" panose="02020603050405020304" pitchFamily="18" charset="0"/>
                <a:ea typeface="Calibri" panose="020F0502020204030204" pitchFamily="34" charset="0"/>
                <a:cs typeface="Times New Roman" panose="02020603050405020304" pitchFamily="18" charset="0"/>
              </a:rPr>
              <a:t>Đánh giá hoạt động hóa chất độc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1. </a:t>
            </a:r>
            <a:r>
              <a:rPr lang="vi-VN" sz="1500" kern="100">
                <a:latin typeface="Times New Roman" panose="02020603050405020304" pitchFamily="18" charset="0"/>
                <a:ea typeface="Calibri" panose="020F0502020204030204" pitchFamily="34" charset="0"/>
                <a:cs typeface="Times New Roman" panose="02020603050405020304" pitchFamily="18" charset="0"/>
              </a:rPr>
              <a:t>Đánh giá hoạt động hóa chất độc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500" kern="100">
                <a:latin typeface="Times New Roman" panose="02020603050405020304" pitchFamily="18" charset="0"/>
                <a:ea typeface="Calibri" panose="020F0502020204030204" pitchFamily="34" charset="0"/>
                <a:cs typeface="Times New Roman" panose="02020603050405020304" pitchFamily="18" charset="0"/>
              </a:rPr>
              <a:t>- Đánh giá tình hình hoạt động sản xuất, kinh doanh, vận chuyển, sử dụng, lưu giữ, vận chuyển của các cơ sở hóa chất độc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500" kern="100">
                <a:latin typeface="Times New Roman" panose="02020603050405020304" pitchFamily="18" charset="0"/>
                <a:ea typeface="Calibri" panose="020F0502020204030204" pitchFamily="34" charset="0"/>
                <a:cs typeface="Times New Roman" panose="02020603050405020304" pitchFamily="18" charset="0"/>
              </a:rPr>
              <a:t>- Đánh giá tác động của hoạt động hóa chất độc và các sự cố hóa chất độc đến môi trường, con người, xã hội…</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500" kern="100">
                <a:latin typeface="Times New Roman" panose="02020603050405020304" pitchFamily="18" charset="0"/>
                <a:ea typeface="Calibri" panose="020F0502020204030204" pitchFamily="34" charset="0"/>
                <a:cs typeface="Times New Roman" panose="02020603050405020304" pitchFamily="18" charset="0"/>
              </a:rPr>
              <a:t>- Đánh giá các nguy cơ gây nên sự cố hóa chất và dự báo trong thời gian tới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2. Đánh giá về năng lực phòng ngừa, ứng phó sự cố hóa chất độc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500" kern="100">
                <a:latin typeface="Times New Roman" panose="02020603050405020304" pitchFamily="18" charset="0"/>
                <a:ea typeface="Calibri" panose="020F0502020204030204" pitchFamily="34" charset="0"/>
                <a:cs typeface="Times New Roman" panose="02020603050405020304" pitchFamily="18" charset="0"/>
              </a:rPr>
              <a:t>- Đánh giá thực trạng về nguồn nhân lực và số lượng, chủng loại trang thiết bị ứng phó sự cố hóa chất độc của các doanh nghiệp trên địa bàn tỉnh.</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500" kern="100" smtClean="0">
                <a:latin typeface="Times New Roman" panose="02020603050405020304" pitchFamily="18" charset="0"/>
                <a:ea typeface="Calibri" panose="020F0502020204030204" pitchFamily="34" charset="0"/>
                <a:cs typeface="Times New Roman" panose="02020603050405020304" pitchFamily="18" charset="0"/>
              </a:rPr>
              <a:t>- Đánh </a:t>
            </a:r>
            <a:r>
              <a:rPr lang="vi-VN" sz="1500" kern="100">
                <a:latin typeface="Times New Roman" panose="02020603050405020304" pitchFamily="18" charset="0"/>
                <a:ea typeface="Calibri" panose="020F0502020204030204" pitchFamily="34" charset="0"/>
                <a:cs typeface="Times New Roman" panose="02020603050405020304" pitchFamily="18" charset="0"/>
              </a:rPr>
              <a:t>giá thực trạng về nguồn nhân lực và số lượng chủng, loại trang thiết bị ứng phó sự cố hóa chất độc của các cơ quan quản lý Nhà nước trên địa bàn </a:t>
            </a:r>
            <a:r>
              <a:rPr lang="vi-VN" sz="1500" kern="100">
                <a:latin typeface="Times New Roman" panose="02020603050405020304" pitchFamily="18" charset="0"/>
                <a:ea typeface="Calibri" panose="020F0502020204030204" pitchFamily="34" charset="0"/>
                <a:cs typeface="Times New Roman" panose="02020603050405020304" pitchFamily="18" charset="0"/>
              </a:rPr>
              <a:t>tỉnh</a:t>
            </a:r>
            <a:r>
              <a:rPr lang="vi-VN" sz="1500" kern="100" smtClean="0">
                <a:latin typeface="Times New Roman" panose="02020603050405020304" pitchFamily="18" charset="0"/>
                <a:ea typeface="Calibri" panose="020F0502020204030204" pitchFamily="34" charset="0"/>
                <a:cs typeface="Times New Roman" panose="02020603050405020304" pitchFamily="18" charset="0"/>
              </a:rPr>
              <a:t>.</a:t>
            </a:r>
            <a:endParaRPr lang="en-US" sz="1500" kern="10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Tx/>
              <a:buChar char="-"/>
            </a:pPr>
            <a:r>
              <a:rPr lang="vi-VN" sz="1500" smtClean="0">
                <a:latin typeface="Times New Roman" panose="02020603050405020304" pitchFamily="18" charset="0"/>
                <a:ea typeface="Calibri" panose="020F0502020204030204" pitchFamily="34" charset="0"/>
              </a:rPr>
              <a:t>Đánh </a:t>
            </a:r>
            <a:r>
              <a:rPr lang="vi-VN" sz="1500">
                <a:latin typeface="Times New Roman" panose="02020603050405020304" pitchFamily="18" charset="0"/>
                <a:ea typeface="Calibri" panose="020F0502020204030204" pitchFamily="34" charset="0"/>
              </a:rPr>
              <a:t>giá tình hình tuân thủ quy định pháp luật về hóa chất trong đó có việc xây dựng Kế hoạch, Biện pháp phòng ngừa, ứng phó sự cố hóa chất của các doanh </a:t>
            </a:r>
            <a:r>
              <a:rPr lang="vi-VN" sz="1500">
                <a:latin typeface="Times New Roman" panose="02020603050405020304" pitchFamily="18" charset="0"/>
                <a:ea typeface="Calibri" panose="020F0502020204030204" pitchFamily="34" charset="0"/>
              </a:rPr>
              <a:t>nghiệp</a:t>
            </a:r>
            <a:r>
              <a:rPr lang="vi-VN" sz="1500" smtClean="0">
                <a:latin typeface="Times New Roman" panose="02020603050405020304" pitchFamily="18" charset="0"/>
                <a:ea typeface="Calibri" panose="020F0502020204030204" pitchFamily="34" charset="0"/>
              </a:rPr>
              <a:t>.</a:t>
            </a:r>
            <a:endParaRPr lang="en-US" sz="1500" smtClean="0">
              <a:latin typeface="Times New Roman" panose="02020603050405020304" pitchFamily="18" charset="0"/>
              <a:ea typeface="Calibri" panose="020F0502020204030204" pitchFamily="34" charset="0"/>
            </a:endParaRPr>
          </a:p>
          <a:p>
            <a:pPr indent="457200" algn="just">
              <a:lnSpc>
                <a:spcPct val="115000"/>
              </a:lnSpc>
              <a:spcAft>
                <a:spcPts val="800"/>
              </a:spcAft>
            </a:pPr>
            <a:r>
              <a:rPr lang="en-US" sz="1500" b="1" kern="100">
                <a:latin typeface="Times New Roman" panose="02020603050405020304" pitchFamily="18" charset="0"/>
                <a:ea typeface="Calibri" panose="020F0502020204030204" pitchFamily="34" charset="0"/>
                <a:cs typeface="Times New Roman" panose="02020603050405020304" pitchFamily="18" charset="0"/>
              </a:rPr>
              <a:t>III.</a:t>
            </a:r>
            <a:r>
              <a:rPr lang="vi-VN" sz="1500" b="1" kern="100">
                <a:latin typeface="Times New Roman" panose="02020603050405020304" pitchFamily="18" charset="0"/>
                <a:ea typeface="Calibri" panose="020F0502020204030204" pitchFamily="34" charset="0"/>
                <a:cs typeface="Times New Roman" panose="02020603050405020304" pitchFamily="18" charset="0"/>
              </a:rPr>
              <a:t> Xây dựng Giải pháp phòng ngừa sự cố hóa chất độc</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1. </a:t>
            </a:r>
            <a:r>
              <a:rPr lang="vi-VN" sz="1500" kern="100">
                <a:latin typeface="Times New Roman" panose="02020603050405020304" pitchFamily="18" charset="0"/>
                <a:ea typeface="Calibri" panose="020F0502020204030204" pitchFamily="34" charset="0"/>
                <a:cs typeface="Times New Roman" panose="02020603050405020304" pitchFamily="18" charset="0"/>
              </a:rPr>
              <a:t>Xây dựng các giải pháp về quản lý phòng ngừa sự cố hóa chất độc</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2. </a:t>
            </a:r>
            <a:r>
              <a:rPr lang="vi-VN" sz="1500" kern="100">
                <a:latin typeface="Times New Roman" panose="02020603050405020304" pitchFamily="18" charset="0"/>
                <a:ea typeface="Calibri" panose="020F0502020204030204" pitchFamily="34" charset="0"/>
                <a:cs typeface="Times New Roman" panose="02020603050405020304" pitchFamily="18" charset="0"/>
              </a:rPr>
              <a:t>Xây dựng các giải pháp về </a:t>
            </a:r>
            <a:r>
              <a:rPr lang="en-US" sz="1500" kern="100">
                <a:latin typeface="Times New Roman" panose="02020603050405020304" pitchFamily="18" charset="0"/>
                <a:ea typeface="Calibri" panose="020F0502020204030204" pitchFamily="34" charset="0"/>
                <a:cs typeface="Times New Roman" panose="02020603050405020304" pitchFamily="18" charset="0"/>
              </a:rPr>
              <a:t>kỹ thuật</a:t>
            </a:r>
            <a:r>
              <a:rPr lang="vi-VN" sz="1500" kern="100">
                <a:latin typeface="Times New Roman" panose="02020603050405020304" pitchFamily="18" charset="0"/>
                <a:ea typeface="Calibri" panose="020F0502020204030204" pitchFamily="34" charset="0"/>
                <a:cs typeface="Times New Roman" panose="02020603050405020304" pitchFamily="18" charset="0"/>
              </a:rPr>
              <a:t> phòng ngừa sự cố hóa chất độc</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3. Xây dựng các giải pháp về nâng cao nguồn nhân lực</a:t>
            </a:r>
            <a:endParaRPr lang="en-US" sz="15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kern="100">
                <a:latin typeface="Times New Roman" panose="02020603050405020304" pitchFamily="18" charset="0"/>
                <a:ea typeface="Calibri" panose="020F0502020204030204" pitchFamily="34" charset="0"/>
                <a:cs typeface="Times New Roman" panose="02020603050405020304" pitchFamily="18" charset="0"/>
              </a:rPr>
              <a:t>4. Kế hoạch kiểm tra, giám sát nguồn hóa </a:t>
            </a:r>
            <a:r>
              <a:rPr lang="en-US" sz="1500" kern="100">
                <a:latin typeface="Times New Roman" panose="02020603050405020304" pitchFamily="18" charset="0"/>
                <a:ea typeface="Calibri" panose="020F0502020204030204" pitchFamily="34" charset="0"/>
                <a:cs typeface="Times New Roman" panose="02020603050405020304" pitchFamily="18" charset="0"/>
              </a:rPr>
              <a:t>chất </a:t>
            </a:r>
            <a:r>
              <a:rPr lang="en-US" sz="1500" kern="100" smtClean="0">
                <a:latin typeface="Times New Roman" panose="02020603050405020304" pitchFamily="18" charset="0"/>
                <a:ea typeface="Calibri" panose="020F0502020204030204" pitchFamily="34" charset="0"/>
                <a:cs typeface="Times New Roman" panose="02020603050405020304" pitchFamily="18" charset="0"/>
              </a:rPr>
              <a:t>độc</a:t>
            </a:r>
            <a:endParaRPr lang="en-US" sz="1500" kern="100" smtClean="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500" smtClean="0">
                <a:latin typeface="Times New Roman" panose="02020603050405020304" pitchFamily="18" charset="0"/>
                <a:ea typeface="Calibri" panose="020F0502020204030204" pitchFamily="34" charset="0"/>
              </a:rPr>
              <a:t>5</a:t>
            </a:r>
            <a:r>
              <a:rPr lang="en-US" sz="1500">
                <a:latin typeface="Times New Roman" panose="02020603050405020304" pitchFamily="18" charset="0"/>
                <a:ea typeface="Calibri" panose="020F0502020204030204" pitchFamily="34" charset="0"/>
              </a:rPr>
              <a:t>. Kế hoạch thanh tra, kiểm tra về hoạt động hóa chất độc trên địa bàn tỉnh.</a:t>
            </a:r>
            <a:endParaRPr lang="en-US" sz="1500"/>
          </a:p>
          <a:p>
            <a:pPr marL="285750" indent="-285750" algn="just">
              <a:lnSpc>
                <a:spcPct val="115000"/>
              </a:lnSpc>
              <a:spcAft>
                <a:spcPts val="800"/>
              </a:spcAft>
              <a:buFontTx/>
              <a:buChar char="-"/>
            </a:pPr>
            <a:endParaRPr lang="en-US" sz="1500"/>
          </a:p>
        </p:txBody>
      </p:sp>
    </p:spTree>
    <p:extLst>
      <p:ext uri="{BB962C8B-B14F-4D97-AF65-F5344CB8AC3E}">
        <p14:creationId xmlns:p14="http://schemas.microsoft.com/office/powerpoint/2010/main" val="3155191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5AA06-C126-8A7E-8114-35B38C18D519}"/>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293767" y="238242"/>
            <a:ext cx="11414589" cy="6305316"/>
          </a:xfrm>
          <a:prstGeom prst="rect">
            <a:avLst/>
          </a:prstGeom>
        </p:spPr>
        <p:txBody>
          <a:bodyPr wrap="square">
            <a:spAutoFit/>
          </a:bodyPr>
          <a:lstStyle/>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IV</a:t>
            </a:r>
            <a:r>
              <a:rPr lang="vi-VN" sz="1600" b="1" kern="100">
                <a:latin typeface="Times New Roman" panose="02020603050405020304" pitchFamily="18" charset="0"/>
                <a:ea typeface="Calibri" panose="020F0502020204030204" pitchFamily="34" charset="0"/>
                <a:cs typeface="Times New Roman" panose="02020603050405020304" pitchFamily="18" charset="0"/>
              </a:rPr>
              <a:t>.</a:t>
            </a:r>
            <a:r>
              <a:rPr lang="en-US" sz="1600" b="1" kern="100">
                <a:latin typeface="Times New Roman" panose="02020603050405020304" pitchFamily="18" charset="0"/>
                <a:ea typeface="Calibri" panose="020F0502020204030204" pitchFamily="34" charset="0"/>
                <a:cs typeface="Times New Roman" panose="02020603050405020304" pitchFamily="18" charset="0"/>
              </a:rPr>
              <a:t> Xây dựng k</a:t>
            </a:r>
            <a:r>
              <a:rPr lang="vi-VN" sz="1600" b="1" kern="100">
                <a:latin typeface="Times New Roman" panose="02020603050405020304" pitchFamily="18" charset="0"/>
                <a:ea typeface="Calibri" panose="020F0502020204030204" pitchFamily="34" charset="0"/>
                <a:cs typeface="Times New Roman" panose="02020603050405020304" pitchFamily="18" charset="0"/>
              </a:rPr>
              <a:t>ế hoạch ứng phó sự cố hóa chất độc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1.</a:t>
            </a:r>
            <a:r>
              <a:rPr lang="vi-VN" sz="1600" kern="100">
                <a:latin typeface="Times New Roman" panose="02020603050405020304" pitchFamily="18" charset="0"/>
                <a:ea typeface="Calibri" panose="020F0502020204030204" pitchFamily="34" charset="0"/>
                <a:cs typeface="Times New Roman" panose="02020603050405020304" pitchFamily="18" charset="0"/>
              </a:rPr>
              <a:t> Phân cấp sự cố hóa chất độc trên địa bàn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Phân cấp sự cố hóa chất độc, </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kern="100">
                <a:latin typeface="Times New Roman" panose="02020603050405020304" pitchFamily="18" charset="0"/>
                <a:ea typeface="Calibri" panose="020F0502020204030204" pitchFamily="34" charset="0"/>
                <a:cs typeface="Times New Roman" panose="02020603050405020304" pitchFamily="18" charset="0"/>
              </a:rPr>
              <a:t>- X</a:t>
            </a:r>
            <a:r>
              <a:rPr lang="vi-VN" sz="1600" kern="100">
                <a:latin typeface="Times New Roman" panose="02020603050405020304" pitchFamily="18" charset="0"/>
                <a:ea typeface="Calibri" panose="020F0502020204030204" pitchFamily="34" charset="0"/>
                <a:cs typeface="Times New Roman" panose="02020603050405020304" pitchFamily="18" charset="0"/>
              </a:rPr>
              <a:t>ác định cách phân vùng mức độ nguy hiểm xung quanh các cơ sở hóa chất độc.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2. </a:t>
            </a:r>
            <a:r>
              <a:rPr lang="vi-VN" sz="1600" kern="100">
                <a:latin typeface="Times New Roman" panose="02020603050405020304" pitchFamily="18" charset="0"/>
                <a:ea typeface="Calibri" panose="020F0502020204030204" pitchFamily="34" charset="0"/>
                <a:cs typeface="Times New Roman" panose="02020603050405020304" pitchFamily="18" charset="0"/>
              </a:rPr>
              <a:t>Dự báo tình huống, diễn biến của các nguy cơ xảy ra sự cố hóa chất độc để lựa chọn phương án ứng cứu tương ứng và phù hợp.</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3. </a:t>
            </a:r>
            <a:r>
              <a:rPr lang="vi-VN" sz="1600" kern="100">
                <a:latin typeface="Times New Roman" panose="02020603050405020304" pitchFamily="18" charset="0"/>
                <a:ea typeface="Calibri" panose="020F0502020204030204" pitchFamily="34" charset="0"/>
                <a:cs typeface="Times New Roman" panose="02020603050405020304" pitchFamily="18" charset="0"/>
              </a:rPr>
              <a:t>Xây dựng các kịch bản ứng phó sự cố đối với các hóa chất độc trên địa bàn tỉnh (Xây dựng kịch bản tương ứng với 31 hóa chất độc ban hành theo </a:t>
            </a:r>
            <a:r>
              <a:rPr lang="vi-VN" sz="1600" kern="100" spc="-10">
                <a:latin typeface="Times New Roman" panose="02020603050405020304" pitchFamily="18" charset="0"/>
                <a:ea typeface="Calibri" panose="020F0502020204030204" pitchFamily="34" charset="0"/>
                <a:cs typeface="Times New Roman" panose="02020603050405020304" pitchFamily="18" charset="0"/>
              </a:rPr>
              <a:t>Quyết định số 26/2016/QĐ-TTg và Quyết định số 04/2020/QĐ-TTg của Thủ tướng Chính phủ</a:t>
            </a:r>
            <a:r>
              <a:rPr lang="vi-VN" sz="1600" kern="100">
                <a:latin typeface="Times New Roman" panose="02020603050405020304" pitchFamily="18" charset="0"/>
                <a:ea typeface="Calibri" panose="020F0502020204030204" pitchFamily="34"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Phương án, Kịch bản trong trường hợp xảy ra sự cố hóa chất độc vận chuyển trên đường bộ và đường sắt.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Phương án, Kịch bản trong trường hợp xảy ra sự cố hóa chất độc trên đường vận tải thủy.</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Kịch bản trong trường hợp xảy ra rò rỉ, tràn đổ, cháy, nổ kho chứa hóa chất độc tại doanh nghiệp (hỗn hợp nhiều loại hóa chất).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quy trình báo cáo theo các cấp độ; quy trình ứng phó, đánh giá tình hình, triển khai hoạt động ứng phó, tìm kiếm cứu nạn, cấp cứu nạn nhân, sơ tán dân...</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Phương án, kịch bản trong trường hợp xảy ra sự cố rò rỉ, cháy nổ đối với 31 loại hóa chất.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4</a:t>
            </a:r>
            <a:r>
              <a:rPr lang="vi-VN" sz="1600" b="1" kern="100">
                <a:latin typeface="Times New Roman" panose="02020603050405020304" pitchFamily="18" charset="0"/>
                <a:ea typeface="Calibri" panose="020F0502020204030204" pitchFamily="34" charset="0"/>
                <a:cs typeface="Times New Roman" panose="02020603050405020304" pitchFamily="18" charset="0"/>
              </a:rPr>
              <a:t>. Xây dựng Ban chỉ huy ứng phó sự cố hóa chất độc trên địa bàn tỉnh </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 </a:t>
            </a:r>
            <a:r>
              <a:rPr lang="vi-VN" sz="1600" kern="100">
                <a:latin typeface="Times New Roman" panose="02020603050405020304" pitchFamily="18" charset="0"/>
                <a:ea typeface="Calibri" panose="020F0502020204030204" pitchFamily="34" charset="0"/>
                <a:cs typeface="Times New Roman" panose="02020603050405020304" pitchFamily="18" charset="0"/>
              </a:rPr>
              <a:t> Đề xuất thành lập Ban chỉ huy ứng phó sự cố hóa chất độc trên địa bàn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Thành lập Ban chỉ huy ứng phó sự cố hóa chất độc cấp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r>
              <a:rPr lang="vi-VN" sz="1600">
                <a:latin typeface="Times New Roman" panose="02020603050405020304" pitchFamily="18" charset="0"/>
                <a:ea typeface="Calibri" panose="020F0502020204030204" pitchFamily="34" charset="0"/>
              </a:rPr>
              <a:t>- Xây dựng quy trình phối hợp giữa các lực lượng trong Ban chỉ huy.</a:t>
            </a:r>
            <a:endParaRPr lang="en-US" sz="1600"/>
          </a:p>
        </p:txBody>
      </p:sp>
    </p:spTree>
    <p:extLst>
      <p:ext uri="{BB962C8B-B14F-4D97-AF65-F5344CB8AC3E}">
        <p14:creationId xmlns:p14="http://schemas.microsoft.com/office/powerpoint/2010/main" val="356786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55AA06-C126-8A7E-8114-35B38C18D519}"/>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 name="Rectangle 1"/>
          <p:cNvSpPr/>
          <p:nvPr/>
        </p:nvSpPr>
        <p:spPr>
          <a:xfrm>
            <a:off x="182563" y="152400"/>
            <a:ext cx="11496781" cy="6574107"/>
          </a:xfrm>
          <a:prstGeom prst="rect">
            <a:avLst/>
          </a:prstGeom>
        </p:spPr>
        <p:txBody>
          <a:bodyPr wrap="square">
            <a:spAutoFit/>
          </a:bodyPr>
          <a:lstStyle/>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V. </a:t>
            </a:r>
            <a:r>
              <a:rPr lang="vi-VN" sz="1600" b="1" kern="100">
                <a:latin typeface="Times New Roman" panose="02020603050405020304" pitchFamily="18" charset="0"/>
                <a:ea typeface="Calibri" panose="020F0502020204030204" pitchFamily="34" charset="0"/>
                <a:cs typeface="Times New Roman" panose="02020603050405020304" pitchFamily="18" charset="0"/>
              </a:rPr>
              <a:t>Khắc phục và giải quyết hậu quả sự cố hóa chất độc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kern="100">
                <a:latin typeface="Times New Roman" panose="02020603050405020304" pitchFamily="18" charset="0"/>
                <a:ea typeface="Calibri" panose="020F0502020204030204" pitchFamily="34" charset="0"/>
                <a:cs typeface="Times New Roman" panose="02020603050405020304" pitchFamily="18" charset="0"/>
              </a:rPr>
              <a:t>1. </a:t>
            </a:r>
            <a:r>
              <a:rPr lang="vi-VN" sz="1600" kern="100">
                <a:latin typeface="Times New Roman" panose="02020603050405020304" pitchFamily="18" charset="0"/>
                <a:ea typeface="Calibri" panose="020F0502020204030204" pitchFamily="34" charset="0"/>
                <a:cs typeface="Times New Roman" panose="02020603050405020304" pitchFamily="18" charset="0"/>
              </a:rPr>
              <a:t>Xây dựng phương án khắc phục và giải quyết hậu quả do sự cố hóa chất độc gây ra trên địa bàn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phương án khắc phục hậu quả do sự cố hóa chất độc </a:t>
            </a:r>
            <a:r>
              <a:rPr lang="vi-VN" sz="1600" kern="100">
                <a:latin typeface="Times New Roman" panose="02020603050405020304" pitchFamily="18" charset="0"/>
                <a:ea typeface="Calibri" panose="020F0502020204030204" pitchFamily="34" charset="0"/>
                <a:cs typeface="Times New Roman" panose="02020603050405020304" pitchFamily="18" charset="0"/>
              </a:rPr>
              <a:t>gây </a:t>
            </a:r>
            <a:r>
              <a:rPr lang="vi-VN" sz="1600" kern="100" smtClean="0">
                <a:latin typeface="Times New Roman" panose="02020603050405020304" pitchFamily="18" charset="0"/>
                <a:ea typeface="Calibri" panose="020F0502020204030204" pitchFamily="34" charset="0"/>
                <a:cs typeface="Times New Roman" panose="02020603050405020304" pitchFamily="18" charset="0"/>
              </a:rPr>
              <a:t>ra</a:t>
            </a:r>
            <a:r>
              <a:rPr lang="en-US" sz="1600" kern="100" smtClean="0">
                <a:latin typeface="Times New Roman" panose="02020603050405020304" pitchFamily="18" charset="0"/>
                <a:ea typeface="Calibri" panose="020F0502020204030204" pitchFamily="34" charset="0"/>
                <a:cs typeface="Times New Roman" panose="02020603050405020304" pitchFamily="18" charset="0"/>
              </a:rPr>
              <a:t>, </a:t>
            </a:r>
            <a:r>
              <a:rPr lang="vi-VN" sz="1600" kern="100" smtClean="0">
                <a:latin typeface="Times New Roman" panose="02020603050405020304" pitchFamily="18" charset="0"/>
                <a:ea typeface="Calibri" panose="020F0502020204030204" pitchFamily="34" charset="0"/>
                <a:cs typeface="Times New Roman" panose="02020603050405020304" pitchFamily="18" charset="0"/>
              </a:rPr>
              <a:t>Xác </a:t>
            </a:r>
            <a:r>
              <a:rPr lang="vi-VN" sz="1600" kern="100">
                <a:latin typeface="Times New Roman" panose="02020603050405020304" pitchFamily="18" charset="0"/>
                <a:ea typeface="Calibri" panose="020F0502020204030204" pitchFamily="34" charset="0"/>
                <a:cs typeface="Times New Roman" panose="02020603050405020304" pitchFamily="18" charset="0"/>
              </a:rPr>
              <a:t>định thiệt hại do sự cố hóa chất độc gây ra.</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Xác định trách nhiệm bồi thường thiệt hại do sự cố hóa chất độc gây ra.</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VI</a:t>
            </a:r>
            <a:r>
              <a:rPr lang="vi-VN" sz="1600" b="1" kern="100">
                <a:latin typeface="Times New Roman" panose="02020603050405020304" pitchFamily="18" charset="0"/>
                <a:ea typeface="Calibri" panose="020F0502020204030204" pitchFamily="34" charset="0"/>
                <a:cs typeface="Times New Roman" panose="02020603050405020304" pitchFamily="18" charset="0"/>
              </a:rPr>
              <a:t>. Kế hoạch nâng cao năng lực ứng phó sự cố hóa chất độc trên địa bàn tỉnh </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1.</a:t>
            </a: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kế hoạch nâng cao năng lực ứng phó sự cố hóa chất độc trên địa bàn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a:latin typeface="Times New Roman" panose="02020603050405020304" pitchFamily="18" charset="0"/>
                <a:ea typeface="Calibri" panose="020F0502020204030204" pitchFamily="34" charset="0"/>
                <a:cs typeface="Times New Roman" panose="02020603050405020304" pitchFamily="18" charset="0"/>
              </a:rPr>
              <a:t>- </a:t>
            </a:r>
            <a:r>
              <a:rPr lang="vi-VN" sz="1600" kern="100">
                <a:latin typeface="Times New Roman" panose="02020603050405020304" pitchFamily="18" charset="0"/>
                <a:ea typeface="Calibri" panose="020F0502020204030204" pitchFamily="34" charset="0"/>
                <a:cs typeface="Times New Roman" panose="02020603050405020304" pitchFamily="18" charset="0"/>
              </a:rPr>
              <a:t>Xây dựng chương trình huấn luyện, nâng cao năng lực, hệ thống thông tin liên lạc, trách nhiệm của các đơn vị thành viên trong Ban chỉ huy ứng phó sự cố hóa chất độc trên địa bàn tỉnh</a:t>
            </a:r>
            <a:r>
              <a:rPr lang="nl-NL" sz="1600" kern="100" spc="-30">
                <a:latin typeface="Times New Roman" panose="02020603050405020304" pitchFamily="18" charset="0"/>
                <a:ea typeface="Calibri" panose="020F0502020204030204" pitchFamily="34"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lực lượng ứng phó sự cố hóa chất độc và chương trình nâng cao nhân lực về huấn luyện, đào tạo chuyên sâu nghiệp vụ để tiến hành hoạt động ứng phó sự cố hóa chất độc.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hệ thống liên lạc trong quá trình phòng ngừa, ứng phó sự cố hóa chất độc: Đầu mối liên lạc về sự cố hóa chất độc, đảm bảo thông tin liên lạc, bảo đảm cho chỉ huy, chỉ đạo, điều hành. Cơ chế phối hợp giữa các lực lượng trong việc ứng phó với sự cố hóa chất.</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Xác định trách nhiệm các đơn vị tham gia ứng phó sự cố hóa chất độc trên địa bàn tỉnh.</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 Xây dựng khung kế hoạch diễn tập ứng phó sự cố hóa chất độc.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en-US" sz="1600" b="1" kern="100" smtClean="0">
                <a:latin typeface="Times New Roman" panose="02020603050405020304" pitchFamily="18" charset="0"/>
                <a:ea typeface="Calibri" panose="020F0502020204030204" pitchFamily="34" charset="0"/>
                <a:cs typeface="Times New Roman" panose="02020603050405020304" pitchFamily="18" charset="0"/>
              </a:rPr>
              <a:t>VII</a:t>
            </a:r>
            <a:r>
              <a:rPr lang="en-US" sz="1600" b="1" kern="100">
                <a:latin typeface="Times New Roman" panose="02020603050405020304" pitchFamily="18" charset="0"/>
                <a:ea typeface="Calibri" panose="020F0502020204030204" pitchFamily="34" charset="0"/>
                <a:cs typeface="Times New Roman" panose="02020603050405020304" pitchFamily="18" charset="0"/>
              </a:rPr>
              <a:t>. K</a:t>
            </a:r>
            <a:r>
              <a:rPr lang="vi-VN" sz="1600" b="1" kern="100">
                <a:latin typeface="Times New Roman" panose="02020603050405020304" pitchFamily="18" charset="0"/>
                <a:ea typeface="Calibri" panose="020F0502020204030204" pitchFamily="34" charset="0"/>
                <a:cs typeface="Times New Roman" panose="02020603050405020304" pitchFamily="18" charset="0"/>
              </a:rPr>
              <a:t>ết</a:t>
            </a:r>
            <a:r>
              <a:rPr lang="en-US" sz="1600" b="1" kern="100">
                <a:latin typeface="Times New Roman" panose="02020603050405020304" pitchFamily="18" charset="0"/>
                <a:ea typeface="Calibri" panose="020F0502020204030204" pitchFamily="34" charset="0"/>
                <a:cs typeface="Times New Roman" panose="02020603050405020304" pitchFamily="18" charset="0"/>
              </a:rPr>
              <a:t> luận</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Bef>
                <a:spcPts val="800"/>
              </a:spcBef>
              <a:spcAft>
                <a:spcPts val="400"/>
              </a:spcAft>
            </a:pPr>
            <a:r>
              <a:rPr lang="en-US" sz="1600" b="1" kern="100">
                <a:latin typeface="Times New Roman" panose="02020603050405020304" pitchFamily="18" charset="0"/>
                <a:ea typeface="Times New Roman" panose="02020603050405020304" pitchFamily="18" charset="0"/>
                <a:cs typeface="Times New Roman" panose="02020603050405020304" pitchFamily="18" charset="0"/>
              </a:rPr>
              <a:t>VIII</a:t>
            </a:r>
            <a:r>
              <a:rPr lang="vi-VN" sz="1600" b="1" kern="100">
                <a:latin typeface="Times New Roman" panose="02020603050405020304" pitchFamily="18" charset="0"/>
                <a:ea typeface="Times New Roman" panose="02020603050405020304" pitchFamily="18" charset="0"/>
                <a:cs typeface="Times New Roman" panose="02020603050405020304" pitchFamily="18" charset="0"/>
              </a:rPr>
              <a:t>. Vẽ bản đồ</a:t>
            </a:r>
            <a:endParaRPr lang="en-US" sz="1600" b="1" kern="100">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800"/>
              </a:spcAft>
            </a:pPr>
            <a:r>
              <a:rPr lang="vi-VN" sz="1600" kern="100">
                <a:latin typeface="Times New Roman" panose="02020603050405020304" pitchFamily="18" charset="0"/>
                <a:ea typeface="Calibri" panose="020F0502020204030204" pitchFamily="34" charset="0"/>
                <a:cs typeface="Times New Roman" panose="02020603050405020304" pitchFamily="18" charset="0"/>
              </a:rPr>
              <a:t>Xây dựng bản đổ hiện trạng phân bố vị trí các doanh nghiệp sử dụng hóa chất độc trên địa bàn tỉnh (tỷ lệ 1:15.000), khoanh vùng các vị trí, khu vực có nguy cơ xảy ra sự cố hóa chất độc theo cấp cơ sở, cấp tỉnh, cấp quốc gia.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349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49F1-C60A-41D3-B196-9A808DB7373A}"/>
            </a:ext>
          </a:extLst>
        </p:cNvPr>
        <p:cNvGrpSpPr/>
        <p:nvPr/>
      </p:nvGrpSpPr>
      <p:grpSpPr>
        <a:xfrm>
          <a:off x="0" y="0"/>
          <a:ext cx="0" cy="0"/>
          <a:chOff x="0" y="0"/>
          <a:chExt cx="0" cy="0"/>
        </a:xfrm>
      </p:grpSpPr>
      <p:grpSp>
        <p:nvGrpSpPr>
          <p:cNvPr id="4" name="Group 11">
            <a:extLst>
              <a:ext uri="{FF2B5EF4-FFF2-40B4-BE49-F238E27FC236}">
                <a16:creationId xmlns:a16="http://schemas.microsoft.com/office/drawing/2014/main" id="{4D643EE4-E460-2A94-2D5F-26C409ACBE48}"/>
              </a:ext>
            </a:extLst>
          </p:cNvPr>
          <p:cNvGrpSpPr>
            <a:grpSpLocks/>
          </p:cNvGrpSpPr>
          <p:nvPr/>
        </p:nvGrpSpPr>
        <p:grpSpPr bwMode="auto">
          <a:xfrm>
            <a:off x="1371600" y="1784350"/>
            <a:ext cx="9296400" cy="3431242"/>
            <a:chOff x="1370012" y="1784534"/>
            <a:chExt cx="9296400" cy="3429062"/>
          </a:xfrm>
        </p:grpSpPr>
        <p:sp>
          <p:nvSpPr>
            <p:cNvPr id="5" name="TextBox 25">
              <a:extLst>
                <a:ext uri="{FF2B5EF4-FFF2-40B4-BE49-F238E27FC236}">
                  <a16:creationId xmlns:a16="http://schemas.microsoft.com/office/drawing/2014/main" id="{723B7536-623B-FB1A-76C6-B9C7F9658937}"/>
                </a:ext>
              </a:extLst>
            </p:cNvPr>
            <p:cNvSpPr txBox="1">
              <a:spLocks noChangeArrowheads="1"/>
            </p:cNvSpPr>
            <p:nvPr/>
          </p:nvSpPr>
          <p:spPr bwMode="auto">
            <a:xfrm>
              <a:off x="5687286" y="1784534"/>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b="1">
                  <a:solidFill>
                    <a:schemeClr val="bg1"/>
                  </a:solidFill>
                  <a:latin typeface="Arial" panose="020B0604020202020204" pitchFamily="34" charset="0"/>
                  <a:cs typeface="Arial" panose="020B0604020202020204" pitchFamily="34" charset="0"/>
                </a:rPr>
                <a:t>1</a:t>
              </a:r>
            </a:p>
          </p:txBody>
        </p:sp>
        <p:sp>
          <p:nvSpPr>
            <p:cNvPr id="6" name="Rectangle 35">
              <a:extLst>
                <a:ext uri="{FF2B5EF4-FFF2-40B4-BE49-F238E27FC236}">
                  <a16:creationId xmlns:a16="http://schemas.microsoft.com/office/drawing/2014/main" id="{C4328297-26E3-1341-186B-49043E1CF0CB}"/>
                </a:ext>
              </a:extLst>
            </p:cNvPr>
            <p:cNvSpPr>
              <a:spLocks noChangeArrowheads="1"/>
            </p:cNvSpPr>
            <p:nvPr/>
          </p:nvSpPr>
          <p:spPr bwMode="auto">
            <a:xfrm>
              <a:off x="1370012" y="3275836"/>
              <a:ext cx="9296400" cy="193776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4000" b="1" dirty="0">
                  <a:solidFill>
                    <a:schemeClr val="accent1">
                      <a:lumMod val="50000"/>
                    </a:schemeClr>
                  </a:solidFill>
                  <a:latin typeface="Arial" charset="0"/>
                  <a:cs typeface="Arial" charset="0"/>
                </a:rPr>
                <a:t>XỬ LÝ HÓA CHẤT ĐỘC TỒN DƯ CỦA CHIẾN TRANH</a:t>
              </a:r>
            </a:p>
            <a:p>
              <a:pPr algn="ctr" eaLnBrk="1" fontAlgn="auto" hangingPunct="1">
                <a:spcBef>
                  <a:spcPts val="0"/>
                </a:spcBef>
                <a:spcAft>
                  <a:spcPts val="0"/>
                </a:spcAft>
                <a:defRPr/>
              </a:pPr>
              <a:endParaRPr lang="en-US" sz="4000" b="1" dirty="0">
                <a:solidFill>
                  <a:schemeClr val="accent1">
                    <a:lumMod val="50000"/>
                  </a:schemeClr>
                </a:solidFill>
                <a:latin typeface="Arial" charset="0"/>
                <a:cs typeface="Arial" charset="0"/>
              </a:endParaRPr>
            </a:p>
          </p:txBody>
        </p:sp>
      </p:grpSp>
      <p:pic>
        <p:nvPicPr>
          <p:cNvPr id="7" name="Picture 8" descr="Kết quả hình ảnh cho chemical risk">
            <a:extLst>
              <a:ext uri="{FF2B5EF4-FFF2-40B4-BE49-F238E27FC236}">
                <a16:creationId xmlns:a16="http://schemas.microsoft.com/office/drawing/2014/main" id="{221BB3EC-6008-CFFF-4F09-92581B2F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DCBBB7C-94F1-D00B-651E-E5B37EC346D5}"/>
              </a:ext>
            </a:extLst>
          </p:cNvPr>
          <p:cNvSpPr/>
          <p:nvPr/>
        </p:nvSpPr>
        <p:spPr>
          <a:xfrm>
            <a:off x="182563" y="152400"/>
            <a:ext cx="11780837" cy="6477000"/>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97210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1799</Words>
  <Application>Microsoft Office PowerPoint</Application>
  <PresentationFormat>Widescreen</PresentationFormat>
  <Paragraphs>89</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HLC_2021</dc:creator>
  <cp:lastModifiedBy>HLC_2021</cp:lastModifiedBy>
  <cp:revision>11</cp:revision>
  <dcterms:created xsi:type="dcterms:W3CDTF">2024-10-27T02:25:07Z</dcterms:created>
  <dcterms:modified xsi:type="dcterms:W3CDTF">2025-08-15T02:17:26Z</dcterms:modified>
</cp:coreProperties>
</file>